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E713FEE9-3807-4FC8-A728-B460189665CE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81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3ABF8D4B-D07B-40E5-B8E9-56E9E37A1208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C780A95-E106-4BA8-B5D3-4049CCC1E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2947" y="227129"/>
            <a:ext cx="7312241" cy="1790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CustomShape 1"/>
          <p:cNvSpPr/>
          <p:nvPr/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90000"/>
              </a:lnSpc>
            </a:pPr>
            <a:r>
              <a:rPr lang="en-US" sz="6000" b="1" strike="noStrike" spc="-1">
                <a:solidFill>
                  <a:srgbClr val="000000"/>
                </a:solidFill>
                <a:latin typeface="Calibri Light"/>
              </a:rPr>
              <a:t>PAPER TITLE</a:t>
            </a:r>
            <a:endParaRPr lang="en-US" sz="6000" b="0" strike="noStrike" spc="-1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1523880" y="3602160"/>
            <a:ext cx="9143280" cy="2340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Author1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Author2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, Author3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3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Affilation1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Affilation2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, Affilation3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3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Presenting author’s e-mail adress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8499423" y="227129"/>
            <a:ext cx="3342807" cy="1790699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4"/>
          <p:cNvSpPr/>
          <p:nvPr/>
        </p:nvSpPr>
        <p:spPr>
          <a:xfrm>
            <a:off x="9363600" y="672120"/>
            <a:ext cx="1873080" cy="91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This section of the presentation should include main findings of your study, future prospects etc.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57" name="CustomShape 3"/>
          <p:cNvSpPr/>
          <p:nvPr/>
        </p:nvSpPr>
        <p:spPr>
          <a:xfrm>
            <a:off x="3001320" y="27468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CONCLUDING REMARKS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59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14F6ADD7-D0B2-4C77-A235-B5BFCBD935F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10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A5412435-BDD1-31ED-6614-76C0329D6315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9B6669A4-4C02-A0F6-7EAA-68A697032F2A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0" name="CustomShape 2">
            <a:extLst>
              <a:ext uri="{FF2B5EF4-FFF2-40B4-BE49-F238E27FC236}">
                <a16:creationId xmlns:a16="http://schemas.microsoft.com/office/drawing/2014/main" id="{424FEEB3-B640-47C7-9DF4-6A76C70E0D0A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3">
            <a:extLst>
              <a:ext uri="{FF2B5EF4-FFF2-40B4-BE49-F238E27FC236}">
                <a16:creationId xmlns:a16="http://schemas.microsoft.com/office/drawing/2014/main" id="{7048C8E0-F8F9-4E1E-97FC-D9FFB4142EBA}"/>
              </a:ext>
            </a:extLst>
          </p:cNvPr>
          <p:cNvSpPr/>
          <p:nvPr/>
        </p:nvSpPr>
        <p:spPr>
          <a:xfrm>
            <a:off x="3963837" y="202582"/>
            <a:ext cx="6273123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spc="-1" dirty="0">
                <a:solidFill>
                  <a:srgbClr val="FFFFFF"/>
                </a:solidFill>
                <a:latin typeface="Calibri"/>
              </a:rPr>
              <a:t>CONCLUDING REMARKS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12" name="CustomShape 7">
            <a:extLst>
              <a:ext uri="{FF2B5EF4-FFF2-40B4-BE49-F238E27FC236}">
                <a16:creationId xmlns:a16="http://schemas.microsoft.com/office/drawing/2014/main" id="{6B2FD4A9-78E1-4C28-BF17-8166B810B6D7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9FB32A26-8CCC-4859-938A-1200020592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If presenter wishes to thank any supporting agency, instutition or contributer, this section should be used.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If you conducted the study in the framework of any project, please indicate the title of Project in this section with contract number and supporting agency.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2545920" y="28152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ACKNOWLEDGEMENTS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67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CFA5019E-2878-4130-BC8A-153E2F797E99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11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3DBF3B16-DB90-452A-8ED9-40746F3C1B29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1D76BB1D-63AC-3BF0-EFA6-07E557F8523C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0" name="CustomShape 2">
            <a:extLst>
              <a:ext uri="{FF2B5EF4-FFF2-40B4-BE49-F238E27FC236}">
                <a16:creationId xmlns:a16="http://schemas.microsoft.com/office/drawing/2014/main" id="{68A24189-4588-4B08-865A-83280B434B76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3">
            <a:extLst>
              <a:ext uri="{FF2B5EF4-FFF2-40B4-BE49-F238E27FC236}">
                <a16:creationId xmlns:a16="http://schemas.microsoft.com/office/drawing/2014/main" id="{CA12CE45-2712-4C4E-B96B-F01E1122FB27}"/>
              </a:ext>
            </a:extLst>
          </p:cNvPr>
          <p:cNvSpPr/>
          <p:nvPr/>
        </p:nvSpPr>
        <p:spPr>
          <a:xfrm>
            <a:off x="3963837" y="202582"/>
            <a:ext cx="6273123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spc="-1" dirty="0">
                <a:solidFill>
                  <a:srgbClr val="FFFFFF"/>
                </a:solidFill>
                <a:latin typeface="Calibri"/>
              </a:rPr>
              <a:t>ACKNOWLEDGEMENTS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12" name="CustomShape 7">
            <a:extLst>
              <a:ext uri="{FF2B5EF4-FFF2-40B4-BE49-F238E27FC236}">
                <a16:creationId xmlns:a16="http://schemas.microsoft.com/office/drawing/2014/main" id="{FAC8D372-90F5-422F-9386-0753966408E1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B4F93B3D-07F9-49F0-976B-08B7B3838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For reference style, please see symposium fullpaper template.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75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63F8F33B-FFAF-4999-BD48-21E216415775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12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0751B929-5E1F-DB30-84D1-3347648652DA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C58B0470-E539-4069-9A26-9A549B62FB49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0" name="CustomShape 2">
            <a:extLst>
              <a:ext uri="{FF2B5EF4-FFF2-40B4-BE49-F238E27FC236}">
                <a16:creationId xmlns:a16="http://schemas.microsoft.com/office/drawing/2014/main" id="{3956CCB0-9F5D-4892-BC92-240652FEC427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3">
            <a:extLst>
              <a:ext uri="{FF2B5EF4-FFF2-40B4-BE49-F238E27FC236}">
                <a16:creationId xmlns:a16="http://schemas.microsoft.com/office/drawing/2014/main" id="{D32645B8-136C-455A-9F3E-E610CBDEADE9}"/>
              </a:ext>
            </a:extLst>
          </p:cNvPr>
          <p:cNvSpPr/>
          <p:nvPr/>
        </p:nvSpPr>
        <p:spPr>
          <a:xfrm>
            <a:off x="3963837" y="202582"/>
            <a:ext cx="6273123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spc="-1" dirty="0">
                <a:solidFill>
                  <a:srgbClr val="FFFFFF"/>
                </a:solidFill>
                <a:latin typeface="Calibri"/>
              </a:rPr>
              <a:t>REFERENCES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12" name="CustomShape 7">
            <a:extLst>
              <a:ext uri="{FF2B5EF4-FFF2-40B4-BE49-F238E27FC236}">
                <a16:creationId xmlns:a16="http://schemas.microsoft.com/office/drawing/2014/main" id="{1F0278BF-1D15-464B-99D5-54A4AF886201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A80CE6E6-3CBC-41F3-88C3-E92E0C4BF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Motivation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Experimental study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Methods and Materials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Results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Concluding remarks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Acknowledgements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References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0" y="0"/>
            <a:ext cx="10191882" cy="1109963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91" name="CustomShape 5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 dirty="0">
                <a:latin typeface="Arial"/>
              </a:rPr>
              <a:t>H. </a:t>
            </a:r>
            <a:r>
              <a:rPr lang="en-US" sz="1200" b="0" strike="noStrike" spc="-1" dirty="0" err="1">
                <a:latin typeface="Arial"/>
              </a:rPr>
              <a:t>Karakoc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92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2B0C108B-99D1-4786-9310-8D4183AB5957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2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3" name="CustomShape 7"/>
          <p:cNvSpPr/>
          <p:nvPr/>
        </p:nvSpPr>
        <p:spPr>
          <a:xfrm>
            <a:off x="10369080" y="-2963"/>
            <a:ext cx="1596600" cy="1109963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5DE89C7-73FB-4736-A0AC-68BB45CFF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stomShape 3">
            <a:extLst>
              <a:ext uri="{FF2B5EF4-FFF2-40B4-BE49-F238E27FC236}">
                <a16:creationId xmlns:a16="http://schemas.microsoft.com/office/drawing/2014/main" id="{E0D82CBA-A139-4298-B96C-1E52A8C2037B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OUTLINE</a:t>
            </a:r>
            <a:endParaRPr lang="en-US" sz="4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838080" y="183888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This document intends to identify criteria of oral presentations for ISEAS-2019.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Please follow the guideline explained at next slides while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prepearing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your oral presentation.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3/12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1" name="CustomShape 7"/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A3B7850B-D809-A354-D883-4B58B677035E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C7FDB151-63F5-B8C1-937F-6F1A656CE6C8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4944FC88-4048-4508-AFFF-5715E94DE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stomShape 3">
            <a:extLst>
              <a:ext uri="{FF2B5EF4-FFF2-40B4-BE49-F238E27FC236}">
                <a16:creationId xmlns:a16="http://schemas.microsoft.com/office/drawing/2014/main" id="{F20E5C0D-864E-4C31-9689-235F04A1D21F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presentation should include symposium logo, logo of your affilation, paper title, author details (name, surname, affilation), e-mail address of the presenting author and presentation date as examplified at first slide.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Please pay attention to number each slide excluding heading slides according to style used in this template (see bottom right-hand corner of this slide).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slide excluding heading slides, should include surname of presenting author at the bottom left-hand corner of the slide and presentation date at the bottom of slide centered.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05" name="CustomShape 3"/>
          <p:cNvSpPr/>
          <p:nvPr/>
        </p:nvSpPr>
        <p:spPr>
          <a:xfrm>
            <a:off x="4108320" y="281520"/>
            <a:ext cx="39747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08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4/12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8D36471D-E703-0440-128F-AE444F08097C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1F4047C5-754D-BF1C-79E8-7B9E861C122F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0" name="CustomShape 2">
            <a:extLst>
              <a:ext uri="{FF2B5EF4-FFF2-40B4-BE49-F238E27FC236}">
                <a16:creationId xmlns:a16="http://schemas.microsoft.com/office/drawing/2014/main" id="{425354B1-C21D-4F72-83A6-06CA910C7827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7">
            <a:extLst>
              <a:ext uri="{FF2B5EF4-FFF2-40B4-BE49-F238E27FC236}">
                <a16:creationId xmlns:a16="http://schemas.microsoft.com/office/drawing/2014/main" id="{D65FABA4-9F11-40B8-B47B-FD8559D30CD5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F703189D-E8AE-4AB0-9E81-57D43B361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ustomShape 3">
            <a:extLst>
              <a:ext uri="{FF2B5EF4-FFF2-40B4-BE49-F238E27FC236}">
                <a16:creationId xmlns:a16="http://schemas.microsoft.com/office/drawing/2014/main" id="{DAACD481-7E10-41F1-9AF4-6AD4E1C5EDCD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presentation is limited to 20 slides and each speech is limited to 10 minutes.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Question-answer will be arranged after presentation for 5 minutes duration.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Presentations exceeding 10 minutes will be ended by session chair at the end of 10 minutes.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Thus, please rehearse for your presentation not to exceed time limitation.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13" name="CustomShape 3"/>
          <p:cNvSpPr/>
          <p:nvPr/>
        </p:nvSpPr>
        <p:spPr>
          <a:xfrm>
            <a:off x="4108320" y="281520"/>
            <a:ext cx="39747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16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5/12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F12A9BAE-7B8C-3375-88D8-9F807CB44EE4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9916AE11-AFA7-4933-B014-91B02D1BA4D1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0" name="CustomShape 2">
            <a:extLst>
              <a:ext uri="{FF2B5EF4-FFF2-40B4-BE49-F238E27FC236}">
                <a16:creationId xmlns:a16="http://schemas.microsoft.com/office/drawing/2014/main" id="{B94384A2-A018-439E-984F-958B14AD126A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7">
            <a:extLst>
              <a:ext uri="{FF2B5EF4-FFF2-40B4-BE49-F238E27FC236}">
                <a16:creationId xmlns:a16="http://schemas.microsoft.com/office/drawing/2014/main" id="{03484227-6BFD-4FC7-99F5-71FA1E94309B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188A1F2C-7D70-4D93-A962-21526BA67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ustomShape 3">
            <a:extLst>
              <a:ext uri="{FF2B5EF4-FFF2-40B4-BE49-F238E27FC236}">
                <a16:creationId xmlns:a16="http://schemas.microsoft.com/office/drawing/2014/main" id="{F20989E2-CE99-4F50-8864-79043EE0014E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Text on your slides should be readable and font size should be 28 pt at least.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Presenters are encouraged to use tables, illustrations and colorfull text for drawing attention of audience.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 Please place title of tables and illustrations to slide appropriately with reference. You can see an example at next slides.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4108320" y="281520"/>
            <a:ext cx="39747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23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C93AFF45-19EF-45DF-A7F8-DF465CF347A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6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29F3D304-A3A4-4303-6D82-65A90B4F7CE9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36F87393-B02A-0C9A-CB15-D0C143C69411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0" name="CustomShape 2">
            <a:extLst>
              <a:ext uri="{FF2B5EF4-FFF2-40B4-BE49-F238E27FC236}">
                <a16:creationId xmlns:a16="http://schemas.microsoft.com/office/drawing/2014/main" id="{5D6BA72A-7CD5-401D-9FB6-CD3034178D86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3">
            <a:extLst>
              <a:ext uri="{FF2B5EF4-FFF2-40B4-BE49-F238E27FC236}">
                <a16:creationId xmlns:a16="http://schemas.microsoft.com/office/drawing/2014/main" id="{CC8B5F3A-8AD9-4E69-9CB9-EA624D5CD186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12" name="CustomShape 7">
            <a:extLst>
              <a:ext uri="{FF2B5EF4-FFF2-40B4-BE49-F238E27FC236}">
                <a16:creationId xmlns:a16="http://schemas.microsoft.com/office/drawing/2014/main" id="{7ED97910-9660-4A95-9032-0ED909B6A587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C00DDF4D-1013-4FD4-9043-D71B3F5F7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You can explain your experimental methodology, test setup, apparatus etc. İn this section of your presentation.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2501280" y="316440"/>
            <a:ext cx="6991920" cy="74664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CustomShape 3"/>
          <p:cNvSpPr/>
          <p:nvPr/>
        </p:nvSpPr>
        <p:spPr>
          <a:xfrm>
            <a:off x="3090240" y="281520"/>
            <a:ext cx="601092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  <a:ea typeface="DejaVu Sans"/>
              </a:rPr>
              <a:t>EXPERIMENTAL STUDY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2284560" y="2963160"/>
            <a:ext cx="7622280" cy="2896560"/>
          </a:xfrm>
          <a:prstGeom prst="rect">
            <a:avLst/>
          </a:prstGeom>
          <a:noFill/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5"/>
          <p:cNvSpPr/>
          <p:nvPr/>
        </p:nvSpPr>
        <p:spPr>
          <a:xfrm>
            <a:off x="2981160" y="6058080"/>
            <a:ext cx="6228720" cy="63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Fig. 1. Sample scheme of experimental setup (Karakoc, 2012)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3" name="CustomShape 7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D16BA732-BE60-43D6-B8C1-374855E9FA23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7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35" name="CustomShape 9"/>
          <p:cNvSpPr/>
          <p:nvPr/>
        </p:nvSpPr>
        <p:spPr>
          <a:xfrm>
            <a:off x="10369080" y="316440"/>
            <a:ext cx="1596600" cy="79056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>
              <a:latin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B9FCA6-5205-7207-C99D-0EFAE4034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021" y="137160"/>
            <a:ext cx="2135282" cy="965521"/>
          </a:xfrm>
          <a:prstGeom prst="rect">
            <a:avLst/>
          </a:prstGeom>
        </p:spPr>
      </p:pic>
      <p:sp>
        <p:nvSpPr>
          <p:cNvPr id="3" name="CustomShape 4">
            <a:extLst>
              <a:ext uri="{FF2B5EF4-FFF2-40B4-BE49-F238E27FC236}">
                <a16:creationId xmlns:a16="http://schemas.microsoft.com/office/drawing/2014/main" id="{266A2131-097B-3AD9-E492-B5840AEF8EB9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B9AE154E-F5AE-EEC9-8845-A19A1E1699A7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2" name="CustomShape 2">
            <a:extLst>
              <a:ext uri="{FF2B5EF4-FFF2-40B4-BE49-F238E27FC236}">
                <a16:creationId xmlns:a16="http://schemas.microsoft.com/office/drawing/2014/main" id="{B128B020-F3BF-4078-9138-4A63A50A0B3C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" name="CustomShape 3">
            <a:extLst>
              <a:ext uri="{FF2B5EF4-FFF2-40B4-BE49-F238E27FC236}">
                <a16:creationId xmlns:a16="http://schemas.microsoft.com/office/drawing/2014/main" id="{5E1344E9-1046-498B-8C4F-6C76F2DC147F}"/>
              </a:ext>
            </a:extLst>
          </p:cNvPr>
          <p:cNvSpPr/>
          <p:nvPr/>
        </p:nvSpPr>
        <p:spPr>
          <a:xfrm>
            <a:off x="4116240" y="194945"/>
            <a:ext cx="6010920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EXPERİMENTAL STUDY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14" name="CustomShape 7">
            <a:extLst>
              <a:ext uri="{FF2B5EF4-FFF2-40B4-BE49-F238E27FC236}">
                <a16:creationId xmlns:a16="http://schemas.microsoft.com/office/drawing/2014/main" id="{95B67D6F-5288-4163-B27F-69BA38EAB321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F37387F6-57C1-4A8E-A72E-93097CB82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In this section of your presentation, numerical methods, mathematical models, theoritical cases can be discussed.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39" name="CustomShape 3"/>
          <p:cNvSpPr/>
          <p:nvPr/>
        </p:nvSpPr>
        <p:spPr>
          <a:xfrm>
            <a:off x="3090240" y="28152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ETHODS AND MATERIALS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41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B1189FE8-188E-4A10-AA72-AFD1F79E721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8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6E49EC6C-FAB1-3187-5D91-3E2092F471D4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7E8B1092-EBEF-0555-1AB9-80D2BA7D1358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4" name="CustomShape 2">
            <a:extLst>
              <a:ext uri="{FF2B5EF4-FFF2-40B4-BE49-F238E27FC236}">
                <a16:creationId xmlns:a16="http://schemas.microsoft.com/office/drawing/2014/main" id="{E43CCAC7-4559-42C5-A488-11805824C615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3">
            <a:extLst>
              <a:ext uri="{FF2B5EF4-FFF2-40B4-BE49-F238E27FC236}">
                <a16:creationId xmlns:a16="http://schemas.microsoft.com/office/drawing/2014/main" id="{6F4EB384-75C8-433D-A644-3D3C64A15DD9}"/>
              </a:ext>
            </a:extLst>
          </p:cNvPr>
          <p:cNvSpPr/>
          <p:nvPr/>
        </p:nvSpPr>
        <p:spPr>
          <a:xfrm>
            <a:off x="3963837" y="202582"/>
            <a:ext cx="6273123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spc="-1" dirty="0">
                <a:solidFill>
                  <a:srgbClr val="FFFFFF"/>
                </a:solidFill>
                <a:latin typeface="Calibri"/>
              </a:rPr>
              <a:t>METHODS AND MATERİALS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16" name="CustomShape 7">
            <a:extLst>
              <a:ext uri="{FF2B5EF4-FFF2-40B4-BE49-F238E27FC236}">
                <a16:creationId xmlns:a16="http://schemas.microsoft.com/office/drawing/2014/main" id="{E1DC9DE1-3DB1-4262-818F-5EB2C5D8DC18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308F94C4-FDE9-4BAE-9971-AF2FFCA27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Presenters are highly encouraged to discuss results of their study in this section by using plots, tables etc.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graphicFrame>
        <p:nvGraphicFramePr>
          <p:cNvPr id="148" name="Table 4"/>
          <p:cNvGraphicFramePr/>
          <p:nvPr/>
        </p:nvGraphicFramePr>
        <p:xfrm>
          <a:off x="1847520" y="4131000"/>
          <a:ext cx="8127720" cy="1853640"/>
        </p:xfrm>
        <a:graphic>
          <a:graphicData uri="http://schemas.openxmlformats.org/drawingml/2006/table">
            <a:tbl>
              <a:tblPr/>
              <a:tblGrid>
                <a:gridCol w="270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Parameter 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Value 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Value 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W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9" name="CustomShape 5"/>
          <p:cNvSpPr/>
          <p:nvPr/>
        </p:nvSpPr>
        <p:spPr>
          <a:xfrm>
            <a:off x="4530960" y="3560760"/>
            <a:ext cx="3129480" cy="63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Table 1. Sample results of study 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51" name="CustomShape 7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4F1B2373-AE09-497E-BDA2-C3A63A83B366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9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DF390BCA-7685-1565-BAF8-A923EC805C06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46DFBDED-A43F-112D-D41F-E9BF61D04204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2" name="CustomShape 2">
            <a:extLst>
              <a:ext uri="{FF2B5EF4-FFF2-40B4-BE49-F238E27FC236}">
                <a16:creationId xmlns:a16="http://schemas.microsoft.com/office/drawing/2014/main" id="{024E9EBE-0568-4410-8654-54CF705AF34B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693D85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" name="CustomShape 3">
            <a:extLst>
              <a:ext uri="{FF2B5EF4-FFF2-40B4-BE49-F238E27FC236}">
                <a16:creationId xmlns:a16="http://schemas.microsoft.com/office/drawing/2014/main" id="{0931A2C1-663D-4A28-B30B-940E56B2E161}"/>
              </a:ext>
            </a:extLst>
          </p:cNvPr>
          <p:cNvSpPr/>
          <p:nvPr/>
        </p:nvSpPr>
        <p:spPr>
          <a:xfrm>
            <a:off x="3963837" y="202582"/>
            <a:ext cx="6273123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spc="-1" dirty="0">
                <a:solidFill>
                  <a:srgbClr val="FFFFFF"/>
                </a:solidFill>
                <a:latin typeface="Calibri"/>
              </a:rPr>
              <a:t>RESULTS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14" name="CustomShape 7">
            <a:extLst>
              <a:ext uri="{FF2B5EF4-FFF2-40B4-BE49-F238E27FC236}">
                <a16:creationId xmlns:a16="http://schemas.microsoft.com/office/drawing/2014/main" id="{95088DAB-876A-48FF-B84E-3B1F4E1DF309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693D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B28F6718-FB59-4E85-BD27-23284CEC2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358" y="85486"/>
            <a:ext cx="3834319" cy="93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568</Words>
  <Application>Microsoft Office PowerPoint</Application>
  <PresentationFormat>Widescreen</PresentationFormat>
  <Paragraphs>127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subject/>
  <dc:creator>pc</dc:creator>
  <dc:description/>
  <cp:lastModifiedBy>Bahadir</cp:lastModifiedBy>
  <cp:revision>33</cp:revision>
  <dcterms:created xsi:type="dcterms:W3CDTF">2015-05-14T06:50:07Z</dcterms:created>
  <dcterms:modified xsi:type="dcterms:W3CDTF">2025-03-02T15:36:05Z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Geniş ekran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12</vt:i4>
  </property>
</Properties>
</file>