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13.xml" ContentType="application/vnd.openxmlformats-officedocument.presentationml.slideMaster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25.xml" ContentType="application/vnd.openxmlformats-officedocument.theme+xml"/>
  <Override PartName="/ppt/slideLayouts/slideLayout8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2.xml" ContentType="application/vnd.openxmlformats-officedocument.presentationml.slideLayout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0.xml" ContentType="application/vnd.openxmlformats-officedocument.presentationml.slide+xml"/>
  <Override PartName="/ppt/slides/slide8.xml" ContentType="application/vnd.openxmlformats-officedocument.presentationml.slide+xml"/>
  <Override PartName="/ppt/slides/slide5.xml" ContentType="application/vnd.openxmlformats-officedocument.presentationml.slide+xml"/>
  <Override PartName="/ppt/slides/slide7.xml" ContentType="application/vnd.openxmlformats-officedocument.presentationml.slide+xml"/>
  <Override PartName="/ppt/slides/slide11.xml" ContentType="application/vnd.openxmlformats-officedocument.presentationml.slide+xml"/>
  <Override PartName="/ppt/slides/slide9.xml" ContentType="application/vnd.openxmlformats-officedocument.presentationml.slide+xml"/>
  <Override PartName="/ppt/slides/slide6.xml" ContentType="application/vnd.openxmlformats-officedocument.presentationml.slide+xml"/>
  <Override PartName="/ppt/slides/slide12.xml" ContentType="application/vnd.openxmlformats-officedocument.presentationml.slide+xml"/>
  <Override PartName="/ppt/notesSlides/notesSlide1.xml" ContentType="application/vnd.openxmlformats-officedocument.presentationml.notes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61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</p:sldIdLst>
  <p:sldSz cx="12192000" cy="6858000"/>
  <p:notesSz cx="6858000" cy="9144000"/>
</p:presentation>
</file>

<file path=ppt/presProps.xml><?xml version="1.0" encoding="utf-8"?>
<p:presentationPr xmlns:a="http://schemas.openxmlformats.org/drawingml/2006/main" xmlns:p="http://schemas.openxmlformats.org/presentationml/2006/main" xmlns:r="http://schemas.openxmlformats.org/officeDocument/2006/relationships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13.xml"/><Relationship Id="rId4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Relationship Id="rId9" Type="http://schemas.openxmlformats.org/officeDocument/2006/relationships/slide" Target="slides/slide5.xml"/><Relationship Id="rId10" Type="http://schemas.openxmlformats.org/officeDocument/2006/relationships/slide" Target="slides/slide6.xml"/><Relationship Id="rId11" Type="http://schemas.openxmlformats.org/officeDocument/2006/relationships/slide" Target="slides/slide7.xml"/><Relationship Id="rId12" Type="http://schemas.openxmlformats.org/officeDocument/2006/relationships/slide" Target="slides/slide8.xml"/><Relationship Id="rId13" Type="http://schemas.openxmlformats.org/officeDocument/2006/relationships/slide" Target="slides/slide9.xml"/><Relationship Id="rId14" Type="http://schemas.openxmlformats.org/officeDocument/2006/relationships/slide" Target="slides/slide10.xml"/><Relationship Id="rId15" Type="http://schemas.openxmlformats.org/officeDocument/2006/relationships/slide" Target="slides/slide11.xml"/><Relationship Id="rId16" Type="http://schemas.openxmlformats.org/officeDocument/2006/relationships/slide" Target="slides/slide12.xml"/><Relationship Id="rId17" Type="http://schemas.openxmlformats.org/officeDocument/2006/relationships/presProps" Target="presProps.xml"/>
</Relationships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5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PlaceHolder 1"/>
          <p:cNvSpPr>
            <a:spLocks noGrp="1"/>
          </p:cNvSpPr>
          <p:nvPr>
            <p:ph type="sldImg"/>
          </p:nvPr>
        </p:nvSpPr>
        <p:spPr>
          <a:xfrm>
            <a:off x="0" y="764280"/>
            <a:ext cx="0" cy="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r>
              <a:rPr lang="en-US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Click to move the slide</a:t>
            </a:r>
            <a:endParaRPr lang="en-US" sz="1800" b="0" u="none" strike="noStrike">
              <a:solidFill>
                <a:schemeClr val="dk1"/>
              </a:solidFill>
              <a:effectLst/>
              <a:uFillTx/>
              <a:latin typeface="Arial"/>
            </a:endParaRPr>
          </a:p>
        </p:txBody>
      </p:sp>
      <p:sp>
        <p:nvSpPr>
          <p:cNvPr id="73" name="PlaceHolder 2"/>
          <p:cNvSpPr>
            <a:spLocks noGrp="1"/>
          </p:cNvSpPr>
          <p:nvPr>
            <p:ph type="body"/>
          </p:nvPr>
        </p:nvSpPr>
        <p:spPr>
          <a:xfrm>
            <a:off x="777240" y="4777560"/>
            <a:ext cx="6217560" cy="4525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buNone/>
            </a:pPr>
            <a:r>
              <a:rPr lang="en-US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notes format</a:t>
            </a:r>
            <a:endParaRPr lang="en-US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4" name="PlaceHolder 3"/>
          <p:cNvSpPr>
            <a:spLocks noGrp="1"/>
          </p:cNvSpPr>
          <p:nvPr>
            <p:ph type="hdr"/>
          </p:nvPr>
        </p:nvSpPr>
        <p:spPr>
          <a:xfrm>
            <a:off x="0" y="0"/>
            <a:ext cx="3372840" cy="502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buNone/>
            </a:pPr>
            <a:r>
              <a:rPr lang="en-US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&lt;header&gt;</a:t>
            </a:r>
            <a:endParaRPr lang="en-US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" name="PlaceHolder 4"/>
          <p:cNvSpPr>
            <a:spLocks noGrp="1"/>
          </p:cNvSpPr>
          <p:nvPr>
            <p:ph type="dt" idx="1"/>
          </p:nvPr>
        </p:nvSpPr>
        <p:spPr>
          <a:xfrm>
            <a:off x="4399200" y="0"/>
            <a:ext cx="3372840" cy="502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buNone/>
              <a:defRPr lang="en-US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</a:pPr>
            <a:r>
              <a:rPr lang="en-US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lang="en-US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" name="PlaceHolder 5"/>
          <p:cNvSpPr>
            <a:spLocks noGrp="1"/>
          </p:cNvSpPr>
          <p:nvPr>
            <p:ph type="ftr" idx="2"/>
          </p:nvPr>
        </p:nvSpPr>
        <p:spPr>
          <a:xfrm>
            <a:off x="0" y="9555480"/>
            <a:ext cx="3372840" cy="502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Autofit/>
          </a:bodyPr>
          <a:lstStyle>
            <a:lvl1pPr indent="0">
              <a:buNone/>
              <a:defRPr lang="en-US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en-US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lang="en-US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" name="PlaceHolder 6"/>
          <p:cNvSpPr>
            <a:spLocks noGrp="1"/>
          </p:cNvSpPr>
          <p:nvPr>
            <p:ph type="sldNum" idx="3"/>
          </p:nvPr>
        </p:nvSpPr>
        <p:spPr>
          <a:xfrm>
            <a:off x="4399200" y="9555480"/>
            <a:ext cx="3372840" cy="502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Autofit/>
          </a:bodyPr>
          <a:lstStyle>
            <a:lvl1pPr indent="0" algn="r">
              <a:buNone/>
              <a:defRPr lang="en-US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</a:pPr>
            <a:fld id="{1573C328-F99B-42E5-B975-2D48C3C4A75F}" type="slidenum">
              <a:rPr lang="en-US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lang="en-US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</p:notesMaster>
</file>

<file path=ppt/notesSlides/_rels/notesSlide1.xml.rels><?xml version="1.0" encoding="UTF-8"?>
<Relationships xmlns="http://schemas.openxmlformats.org/package/2006/relationships"><Relationship Id="rId1" Type="http://schemas.openxmlformats.org/officeDocument/2006/relationships/slide" Target="../slides/slide1.xml"/><Relationship Id="rId2" Type="http://schemas.openxmlformats.org/officeDocument/2006/relationships/notesMaster" Target="../notesMasters/notesMaster1.xml"/>
</Relationships>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PlaceHolder 1"/>
          <p:cNvSpPr>
            <a:spLocks noGrp="1"/>
          </p:cNvSpPr>
          <p:nvPr>
            <p:ph type="sldImg"/>
          </p:nvPr>
        </p:nvSpPr>
        <p:spPr>
          <a:xfrm>
            <a:off x="685800" y="1143000"/>
            <a:ext cx="5486040" cy="3085920"/>
          </a:xfrm>
          <a:prstGeom prst="rect">
            <a:avLst/>
          </a:prstGeom>
          <a:ln w="0">
            <a:noFill/>
          </a:ln>
        </p:spPr>
      </p:sp>
      <p:sp>
        <p:nvSpPr>
          <p:cNvPr id="186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5320" cy="3599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buNone/>
            </a:pPr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7" name="CustomShape 3"/>
          <p:cNvSpPr/>
          <p:nvPr/>
        </p:nvSpPr>
        <p:spPr>
          <a:xfrm>
            <a:off x="3884760" y="8685360"/>
            <a:ext cx="2970720" cy="457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b">
            <a:noAutofit/>
          </a:bodyPr>
          <a:p>
            <a:pPr algn="r" defTabSz="914400">
              <a:lnSpc>
                <a:spcPct val="100000"/>
              </a:lnSpc>
            </a:pPr>
            <a:fld id="{F65F81EA-6A9C-4068-A71D-4457CB790598}" type="slidenum">
              <a:rPr lang="en-US" sz="1200" b="0" u="none" strike="noStrike">
                <a:solidFill>
                  <a:srgbClr val="000000"/>
                </a:solidFill>
                <a:effectLst/>
                <a:uFillTx/>
                <a:latin typeface="+mn-lt"/>
                <a:ea typeface="+mn-ea"/>
              </a:rPr>
              <a:t>&lt;number&gt;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3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3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3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3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3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3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3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3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3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3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3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3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Tx" preserve="1">
  <p:cSld name="Title, 2 Content and Conten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080" cy="1144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lang="en-US" sz="44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Click to edit the title text format</a:t>
            </a:r>
            <a:endParaRPr lang="en-US" sz="4400" b="0" u="none" strike="noStrike">
              <a:solidFill>
                <a:schemeClr val="dk1"/>
              </a:solidFill>
              <a:effectLst/>
              <a:uFillTx/>
              <a:latin typeface="Aria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392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Click to edit the outline text format</a:t>
            </a:r>
            <a:endParaRPr lang="en-US" sz="2800" b="0" u="none" strike="noStrik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9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Second Outline Level</a:t>
            </a:r>
            <a:endParaRPr lang="en-US" sz="2800" b="0" u="none" strike="noStrik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9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Third Outline Level</a:t>
            </a:r>
            <a:endParaRPr lang="en-US" sz="2800" b="0" u="none" strike="noStrik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9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Fourth Outline Level</a:t>
            </a:r>
            <a:endParaRPr lang="en-US" sz="2800" b="0" u="none" strike="noStrik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Fifth Outline Level</a:t>
            </a:r>
            <a:endParaRPr lang="en-US" sz="2800" b="0" u="none" strike="noStrik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Sixth Outline Level</a:t>
            </a:r>
            <a:endParaRPr lang="en-US" sz="2800" b="0" u="none" strike="noStrik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Seventh Outline Level</a:t>
            </a:r>
            <a:endParaRPr lang="en-US" sz="2800" b="0" u="none" strike="noStrike">
              <a:solidFill>
                <a:schemeClr val="dk1"/>
              </a:solidFill>
              <a:effectLst/>
              <a:uFillTx/>
              <a:latin typeface="Arial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3920" cy="3976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lnSpcReduction="9999"/>
          </a:bodyPr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Click to edit the outline text format</a:t>
            </a:r>
            <a:endParaRPr lang="en-US" sz="2800" b="0" u="none" strike="noStrik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9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Second Outline Level</a:t>
            </a:r>
            <a:endParaRPr lang="en-US" sz="2800" b="0" u="none" strike="noStrik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9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Third Outline Level</a:t>
            </a:r>
            <a:endParaRPr lang="en-US" sz="2800" b="0" u="none" strike="noStrik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9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Fourth Outline Level</a:t>
            </a:r>
            <a:endParaRPr lang="en-US" sz="2800" b="0" u="none" strike="noStrik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Fifth Outline Level</a:t>
            </a:r>
            <a:endParaRPr lang="en-US" sz="2800" b="0" u="none" strike="noStrik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Sixth Outline Level</a:t>
            </a:r>
            <a:endParaRPr lang="en-US" sz="2800" b="0" u="none" strike="noStrik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Seventh Outline Level</a:t>
            </a:r>
            <a:endParaRPr lang="en-US" sz="2800" b="0" u="none" strike="noStrike">
              <a:solidFill>
                <a:schemeClr val="dk1"/>
              </a:solidFill>
              <a:effectLst/>
              <a:uFillTx/>
              <a:latin typeface="Arial"/>
            </a:endParaRPr>
          </a:p>
        </p:txBody>
      </p:sp>
      <p:sp>
        <p:nvSpPr>
          <p:cNvPr id="27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392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Click to edit the outline text format</a:t>
            </a:r>
            <a:endParaRPr lang="en-US" sz="2800" b="0" u="none" strike="noStrik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9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Second Outline Level</a:t>
            </a:r>
            <a:endParaRPr lang="en-US" sz="2800" b="0" u="none" strike="noStrik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9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Third Outline Level</a:t>
            </a:r>
            <a:endParaRPr lang="en-US" sz="2800" b="0" u="none" strike="noStrik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9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Fourth Outline Level</a:t>
            </a:r>
            <a:endParaRPr lang="en-US" sz="2800" b="0" u="none" strike="noStrik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Fifth Outline Level</a:t>
            </a:r>
            <a:endParaRPr lang="en-US" sz="2800" b="0" u="none" strike="noStrik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Sixth Outline Level</a:t>
            </a:r>
            <a:endParaRPr lang="en-US" sz="2800" b="0" u="none" strike="noStrik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Seventh Outline Level</a:t>
            </a:r>
            <a:endParaRPr lang="en-US" sz="2800" b="0" u="none" strike="noStrike">
              <a:solidFill>
                <a:schemeClr val="dk1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TwoObj" preserve="1">
  <p:cSld name="Title Content and 2 Conten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080" cy="1144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lang="en-US" sz="44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Click to edit the title text format</a:t>
            </a:r>
            <a:endParaRPr lang="en-US" sz="4400" b="0" u="none" strike="noStrike">
              <a:solidFill>
                <a:schemeClr val="dk1"/>
              </a:solidFill>
              <a:effectLst/>
              <a:uFillTx/>
              <a:latin typeface="Arial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3920" cy="3976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lnSpcReduction="9999"/>
          </a:bodyPr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Click to edit the outline text format</a:t>
            </a:r>
            <a:endParaRPr lang="en-US" sz="2800" b="0" u="none" strike="noStrik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9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Second Outline Level</a:t>
            </a:r>
            <a:endParaRPr lang="en-US" sz="2800" b="0" u="none" strike="noStrik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9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Third Outline Level</a:t>
            </a:r>
            <a:endParaRPr lang="en-US" sz="2800" b="0" u="none" strike="noStrik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9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Fourth Outline Level</a:t>
            </a:r>
            <a:endParaRPr lang="en-US" sz="2800" b="0" u="none" strike="noStrik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Fifth Outline Level</a:t>
            </a:r>
            <a:endParaRPr lang="en-US" sz="2800" b="0" u="none" strike="noStrik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Sixth Outline Level</a:t>
            </a:r>
            <a:endParaRPr lang="en-US" sz="2800" b="0" u="none" strike="noStrik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Seventh Outline Level</a:t>
            </a:r>
            <a:endParaRPr lang="en-US" sz="2800" b="0" u="none" strike="noStrike">
              <a:solidFill>
                <a:schemeClr val="dk1"/>
              </a:solidFill>
              <a:effectLst/>
              <a:uFillTx/>
              <a:latin typeface="Arial"/>
            </a:endParaRPr>
          </a:p>
        </p:txBody>
      </p:sp>
      <p:sp>
        <p:nvSpPr>
          <p:cNvPr id="30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392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Click to edit the outline text format</a:t>
            </a:r>
            <a:endParaRPr lang="en-US" sz="2800" b="0" u="none" strike="noStrik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9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Second Outline Level</a:t>
            </a:r>
            <a:endParaRPr lang="en-US" sz="2800" b="0" u="none" strike="noStrik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9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Third Outline Level</a:t>
            </a:r>
            <a:endParaRPr lang="en-US" sz="2800" b="0" u="none" strike="noStrik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9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Fourth Outline Level</a:t>
            </a:r>
            <a:endParaRPr lang="en-US" sz="2800" b="0" u="none" strike="noStrik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Fifth Outline Level</a:t>
            </a:r>
            <a:endParaRPr lang="en-US" sz="2800" b="0" u="none" strike="noStrik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Sixth Outline Level</a:t>
            </a:r>
            <a:endParaRPr lang="en-US" sz="2800" b="0" u="none" strike="noStrik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Seventh Outline Level</a:t>
            </a:r>
            <a:endParaRPr lang="en-US" sz="2800" b="0" u="none" strike="noStrike">
              <a:solidFill>
                <a:schemeClr val="dk1"/>
              </a:solidFill>
              <a:effectLst/>
              <a:uFillTx/>
              <a:latin typeface="Arial"/>
            </a:endParaRPr>
          </a:p>
        </p:txBody>
      </p:sp>
      <p:sp>
        <p:nvSpPr>
          <p:cNvPr id="31" name="PlaceHolder 4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392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Click to edit the outline text format</a:t>
            </a:r>
            <a:endParaRPr lang="en-US" sz="2800" b="0" u="none" strike="noStrik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9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Second Outline Level</a:t>
            </a:r>
            <a:endParaRPr lang="en-US" sz="2800" b="0" u="none" strike="noStrik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9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Third Outline Level</a:t>
            </a:r>
            <a:endParaRPr lang="en-US" sz="2800" b="0" u="none" strike="noStrik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9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Fourth Outline Level</a:t>
            </a:r>
            <a:endParaRPr lang="en-US" sz="2800" b="0" u="none" strike="noStrik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Fifth Outline Level</a:t>
            </a:r>
            <a:endParaRPr lang="en-US" sz="2800" b="0" u="none" strike="noStrik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Sixth Outline Level</a:t>
            </a:r>
            <a:endParaRPr lang="en-US" sz="2800" b="0" u="none" strike="noStrik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Seventh Outline Level</a:t>
            </a:r>
            <a:endParaRPr lang="en-US" sz="2800" b="0" u="none" strike="noStrike">
              <a:solidFill>
                <a:schemeClr val="dk1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080" cy="1144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lang="en-US" sz="44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Click to edit the title text format</a:t>
            </a:r>
            <a:endParaRPr lang="en-US" sz="4400" b="0" u="none" strike="noStrike">
              <a:solidFill>
                <a:schemeClr val="dk1"/>
              </a:solidFill>
              <a:effectLst/>
              <a:uFillTx/>
              <a:latin typeface="Arial"/>
            </a:endParaRPr>
          </a:p>
        </p:txBody>
      </p:sp>
      <p:sp>
        <p:nvSpPr>
          <p:cNvPr id="33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392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Click to edit the outline text format</a:t>
            </a:r>
            <a:endParaRPr lang="en-US" sz="2800" b="0" u="none" strike="noStrik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9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Second Outline Level</a:t>
            </a:r>
            <a:endParaRPr lang="en-US" sz="2800" b="0" u="none" strike="noStrik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9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Third Outline Level</a:t>
            </a:r>
            <a:endParaRPr lang="en-US" sz="2800" b="0" u="none" strike="noStrik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9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Fourth Outline Level</a:t>
            </a:r>
            <a:endParaRPr lang="en-US" sz="2800" b="0" u="none" strike="noStrik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Fifth Outline Level</a:t>
            </a:r>
            <a:endParaRPr lang="en-US" sz="2800" b="0" u="none" strike="noStrik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Sixth Outline Level</a:t>
            </a:r>
            <a:endParaRPr lang="en-US" sz="2800" b="0" u="none" strike="noStrik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Seventh Outline Level</a:t>
            </a:r>
            <a:endParaRPr lang="en-US" sz="2800" b="0" u="none" strike="noStrike">
              <a:solidFill>
                <a:schemeClr val="dk1"/>
              </a:solidFill>
              <a:effectLst/>
              <a:uFillTx/>
              <a:latin typeface="Arial"/>
            </a:endParaRPr>
          </a:p>
        </p:txBody>
      </p:sp>
      <p:sp>
        <p:nvSpPr>
          <p:cNvPr id="34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392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Click to edit the outline text format</a:t>
            </a:r>
            <a:endParaRPr lang="en-US" sz="2800" b="0" u="none" strike="noStrik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9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Second Outline Level</a:t>
            </a:r>
            <a:endParaRPr lang="en-US" sz="2800" b="0" u="none" strike="noStrik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9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Third Outline Level</a:t>
            </a:r>
            <a:endParaRPr lang="en-US" sz="2800" b="0" u="none" strike="noStrik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9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Fourth Outline Level</a:t>
            </a:r>
            <a:endParaRPr lang="en-US" sz="2800" b="0" u="none" strike="noStrik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Fifth Outline Level</a:t>
            </a:r>
            <a:endParaRPr lang="en-US" sz="2800" b="0" u="none" strike="noStrik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Sixth Outline Level</a:t>
            </a:r>
            <a:endParaRPr lang="en-US" sz="2800" b="0" u="none" strike="noStrik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Seventh Outline Level</a:t>
            </a:r>
            <a:endParaRPr lang="en-US" sz="2800" b="0" u="none" strike="noStrike">
              <a:solidFill>
                <a:schemeClr val="dk1"/>
              </a:solidFill>
              <a:effectLst/>
              <a:uFillTx/>
              <a:latin typeface="Arial"/>
            </a:endParaRPr>
          </a:p>
        </p:txBody>
      </p:sp>
      <p:sp>
        <p:nvSpPr>
          <p:cNvPr id="35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08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0000" lnSpcReduction="19999"/>
          </a:bodyPr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Click to edit the outline text format</a:t>
            </a:r>
            <a:endParaRPr lang="en-US" sz="2800" b="0" u="none" strike="noStrik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9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Second Outline Level</a:t>
            </a:r>
            <a:endParaRPr lang="en-US" sz="2800" b="0" u="none" strike="noStrik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9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Third Outline Level</a:t>
            </a:r>
            <a:endParaRPr lang="en-US" sz="2800" b="0" u="none" strike="noStrik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9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Fourth Outline Level</a:t>
            </a:r>
            <a:endParaRPr lang="en-US" sz="2800" b="0" u="none" strike="noStrik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Fifth Outline Level</a:t>
            </a:r>
            <a:endParaRPr lang="en-US" sz="2800" b="0" u="none" strike="noStrik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Sixth Outline Level</a:t>
            </a:r>
            <a:endParaRPr lang="en-US" sz="2800" b="0" u="none" strike="noStrik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Seventh Outline Level</a:t>
            </a:r>
            <a:endParaRPr lang="en-US" sz="2800" b="0" u="none" strike="noStrike">
              <a:solidFill>
                <a:schemeClr val="dk1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lang="en-US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Click to edit the title text format</a:t>
            </a:r>
            <a:endParaRPr lang="en-US" sz="1800" b="0" u="none" strike="noStrike">
              <a:solidFill>
                <a:schemeClr val="dk1"/>
              </a:solidFill>
              <a:effectLst/>
              <a:uFillTx/>
              <a:latin typeface="Arial"/>
            </a:endParaRPr>
          </a:p>
        </p:txBody>
      </p:sp>
      <p:sp>
        <p:nvSpPr>
          <p:cNvPr id="37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Click to edit the outline text format</a:t>
            </a:r>
            <a:endParaRPr lang="en-US" sz="2800" b="0" u="none" strike="noStrik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9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0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Second Outline Level</a:t>
            </a:r>
            <a:endParaRPr lang="en-US" sz="2000" b="0" u="none" strike="noStrik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9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Third Outline Level</a:t>
            </a:r>
            <a:endParaRPr lang="en-US" sz="1800" b="0" u="none" strike="noStrik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9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Fourth Outline Level</a:t>
            </a:r>
            <a:endParaRPr lang="en-US" sz="1800" b="0" u="none" strike="noStrik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Fifth Outline Level</a:t>
            </a:r>
            <a:endParaRPr lang="en-US" sz="2000" b="0" u="none" strike="noStrik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Sixth Outline Level</a:t>
            </a:r>
            <a:endParaRPr lang="en-US" sz="2000" b="0" u="none" strike="noStrik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Seventh Outline Level</a:t>
            </a:r>
            <a:endParaRPr lang="en-US" sz="2000" b="0" u="none" strike="noStrike">
              <a:solidFill>
                <a:schemeClr val="dk1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Default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080" cy="1144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lang="en-US" sz="44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Click to edit the title text format</a:t>
            </a:r>
            <a:endParaRPr lang="en-US" sz="4400" b="0" u="none" strike="noStrike">
              <a:solidFill>
                <a:schemeClr val="dk1"/>
              </a:solidFill>
              <a:effectLst/>
              <a:uFillTx/>
              <a:latin typeface="Arial"/>
            </a:endParaRPr>
          </a:p>
        </p:txBody>
      </p:sp>
      <p:sp>
        <p:nvSpPr>
          <p:cNvPr id="39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08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0000" lnSpcReduction="19999"/>
          </a:bodyPr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Click to edit the outline text format</a:t>
            </a:r>
            <a:endParaRPr lang="en-US" sz="2800" b="0" u="none" strike="noStrik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9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Second Outline Level</a:t>
            </a:r>
            <a:endParaRPr lang="en-US" sz="2800" b="0" u="none" strike="noStrik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9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Third Outline Level</a:t>
            </a:r>
            <a:endParaRPr lang="en-US" sz="2800" b="0" u="none" strike="noStrik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9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Fourth Outline Level</a:t>
            </a:r>
            <a:endParaRPr lang="en-US" sz="2800" b="0" u="none" strike="noStrik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Fifth Outline Level</a:t>
            </a:r>
            <a:endParaRPr lang="en-US" sz="2800" b="0" u="none" strike="noStrik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Sixth Outline Level</a:t>
            </a:r>
            <a:endParaRPr lang="en-US" sz="2800" b="0" u="none" strike="noStrik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Seventh Outline Level</a:t>
            </a:r>
            <a:endParaRPr lang="en-US" sz="2800" b="0" u="none" strike="noStrike">
              <a:solidFill>
                <a:schemeClr val="dk1"/>
              </a:solidFill>
              <a:effectLst/>
              <a:uFillTx/>
              <a:latin typeface="Arial"/>
            </a:endParaRPr>
          </a:p>
        </p:txBody>
      </p:sp>
      <p:sp>
        <p:nvSpPr>
          <p:cNvPr id="40" name="PlaceHolder 3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08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0000" lnSpcReduction="19999"/>
          </a:bodyPr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Click to edit the outline text format</a:t>
            </a:r>
            <a:endParaRPr lang="en-US" sz="2800" b="0" u="none" strike="noStrik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9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Second Outline Level</a:t>
            </a:r>
            <a:endParaRPr lang="en-US" sz="2800" b="0" u="none" strike="noStrik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9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Third Outline Level</a:t>
            </a:r>
            <a:endParaRPr lang="en-US" sz="2800" b="0" u="none" strike="noStrik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9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Fourth Outline Level</a:t>
            </a:r>
            <a:endParaRPr lang="en-US" sz="2800" b="0" u="none" strike="noStrik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Fifth Outline Level</a:t>
            </a:r>
            <a:endParaRPr lang="en-US" sz="2800" b="0" u="none" strike="noStrik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Sixth Outline Level</a:t>
            </a:r>
            <a:endParaRPr lang="en-US" sz="2800" b="0" u="none" strike="noStrik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Seventh Outline Level</a:t>
            </a:r>
            <a:endParaRPr lang="en-US" sz="2800" b="0" u="none" strike="noStrike">
              <a:solidFill>
                <a:schemeClr val="dk1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Default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080" cy="1144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lang="en-US" sz="44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Click to edit the title text format</a:t>
            </a:r>
            <a:endParaRPr lang="en-US" sz="4400" b="0" u="none" strike="noStrike">
              <a:solidFill>
                <a:schemeClr val="dk1"/>
              </a:solidFill>
              <a:effectLst/>
              <a:uFillTx/>
              <a:latin typeface="Arial"/>
            </a:endParaRPr>
          </a:p>
        </p:txBody>
      </p:sp>
      <p:sp>
        <p:nvSpPr>
          <p:cNvPr id="42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392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Click to edit the outline text format</a:t>
            </a:r>
            <a:endParaRPr lang="en-US" sz="2800" b="0" u="none" strike="noStrik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9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Second Outline Level</a:t>
            </a:r>
            <a:endParaRPr lang="en-US" sz="2800" b="0" u="none" strike="noStrik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9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Third Outline Level</a:t>
            </a:r>
            <a:endParaRPr lang="en-US" sz="2800" b="0" u="none" strike="noStrik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9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Fourth Outline Level</a:t>
            </a:r>
            <a:endParaRPr lang="en-US" sz="2800" b="0" u="none" strike="noStrik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Fifth Outline Level</a:t>
            </a:r>
            <a:endParaRPr lang="en-US" sz="2800" b="0" u="none" strike="noStrik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Sixth Outline Level</a:t>
            </a:r>
            <a:endParaRPr lang="en-US" sz="2800" b="0" u="none" strike="noStrik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Seventh Outline Level</a:t>
            </a:r>
            <a:endParaRPr lang="en-US" sz="2800" b="0" u="none" strike="noStrike">
              <a:solidFill>
                <a:schemeClr val="dk1"/>
              </a:solidFill>
              <a:effectLst/>
              <a:uFillTx/>
              <a:latin typeface="Arial"/>
            </a:endParaRPr>
          </a:p>
        </p:txBody>
      </p:sp>
      <p:sp>
        <p:nvSpPr>
          <p:cNvPr id="43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392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Click to edit the outline text format</a:t>
            </a:r>
            <a:endParaRPr lang="en-US" sz="2800" b="0" u="none" strike="noStrik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9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Second Outline Level</a:t>
            </a:r>
            <a:endParaRPr lang="en-US" sz="2800" b="0" u="none" strike="noStrik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9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Third Outline Level</a:t>
            </a:r>
            <a:endParaRPr lang="en-US" sz="2800" b="0" u="none" strike="noStrik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9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Fourth Outline Level</a:t>
            </a:r>
            <a:endParaRPr lang="en-US" sz="2800" b="0" u="none" strike="noStrik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Fifth Outline Level</a:t>
            </a:r>
            <a:endParaRPr lang="en-US" sz="2800" b="0" u="none" strike="noStrik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Sixth Outline Level</a:t>
            </a:r>
            <a:endParaRPr lang="en-US" sz="2800" b="0" u="none" strike="noStrik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Seventh Outline Level</a:t>
            </a:r>
            <a:endParaRPr lang="en-US" sz="2800" b="0" u="none" strike="noStrike">
              <a:solidFill>
                <a:schemeClr val="dk1"/>
              </a:solidFill>
              <a:effectLst/>
              <a:uFillTx/>
              <a:latin typeface="Arial"/>
            </a:endParaRPr>
          </a:p>
        </p:txBody>
      </p:sp>
      <p:sp>
        <p:nvSpPr>
          <p:cNvPr id="44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392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Click to edit the outline text format</a:t>
            </a:r>
            <a:endParaRPr lang="en-US" sz="2800" b="0" u="none" strike="noStrik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9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Second Outline Level</a:t>
            </a:r>
            <a:endParaRPr lang="en-US" sz="2800" b="0" u="none" strike="noStrik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9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Third Outline Level</a:t>
            </a:r>
            <a:endParaRPr lang="en-US" sz="2800" b="0" u="none" strike="noStrik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9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Fourth Outline Level</a:t>
            </a:r>
            <a:endParaRPr lang="en-US" sz="2800" b="0" u="none" strike="noStrik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Fifth Outline Level</a:t>
            </a:r>
            <a:endParaRPr lang="en-US" sz="2800" b="0" u="none" strike="noStrik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Sixth Outline Level</a:t>
            </a:r>
            <a:endParaRPr lang="en-US" sz="2800" b="0" u="none" strike="noStrik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Seventh Outline Level</a:t>
            </a:r>
            <a:endParaRPr lang="en-US" sz="2800" b="0" u="none" strike="noStrike">
              <a:solidFill>
                <a:schemeClr val="dk1"/>
              </a:solidFill>
              <a:effectLst/>
              <a:uFillTx/>
              <a:latin typeface="Arial"/>
            </a:endParaRPr>
          </a:p>
        </p:txBody>
      </p:sp>
      <p:sp>
        <p:nvSpPr>
          <p:cNvPr id="45" name="PlaceHolder 5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392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Click to edit the outline text format</a:t>
            </a:r>
            <a:endParaRPr lang="en-US" sz="2800" b="0" u="none" strike="noStrik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9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Second Outline Level</a:t>
            </a:r>
            <a:endParaRPr lang="en-US" sz="2800" b="0" u="none" strike="noStrik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9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Third Outline Level</a:t>
            </a:r>
            <a:endParaRPr lang="en-US" sz="2800" b="0" u="none" strike="noStrik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9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Fourth Outline Level</a:t>
            </a:r>
            <a:endParaRPr lang="en-US" sz="2800" b="0" u="none" strike="noStrik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Fifth Outline Level</a:t>
            </a:r>
            <a:endParaRPr lang="en-US" sz="2800" b="0" u="none" strike="noStrik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Sixth Outline Level</a:t>
            </a:r>
            <a:endParaRPr lang="en-US" sz="2800" b="0" u="none" strike="noStrik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Seventh Outline Level</a:t>
            </a:r>
            <a:endParaRPr lang="en-US" sz="2800" b="0" u="none" strike="noStrike">
              <a:solidFill>
                <a:schemeClr val="dk1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080" cy="1144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lang="en-US" sz="44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Click to edit the title text format</a:t>
            </a:r>
            <a:endParaRPr lang="en-US" sz="4400" b="0" u="none" strike="noStrike">
              <a:solidFill>
                <a:schemeClr val="dk1"/>
              </a:solidFill>
              <a:effectLst/>
              <a:uFillTx/>
              <a:latin typeface="Arial"/>
            </a:endParaRPr>
          </a:p>
        </p:txBody>
      </p:sp>
      <p:sp>
        <p:nvSpPr>
          <p:cNvPr id="47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353268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40000" lnSpcReduction="19999"/>
          </a:bodyPr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Click to edit the outline text format</a:t>
            </a:r>
            <a:endParaRPr lang="en-US" sz="2800" b="0" u="none" strike="noStrik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9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Second Outline Level</a:t>
            </a:r>
            <a:endParaRPr lang="en-US" sz="2800" b="0" u="none" strike="noStrik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9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Third Outline Level</a:t>
            </a:r>
            <a:endParaRPr lang="en-US" sz="2800" b="0" u="none" strike="noStrik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9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Fourth Outline Level</a:t>
            </a:r>
            <a:endParaRPr lang="en-US" sz="2800" b="0" u="none" strike="noStrik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Fifth Outline Level</a:t>
            </a:r>
            <a:endParaRPr lang="en-US" sz="2800" b="0" u="none" strike="noStrik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Sixth Outline Level</a:t>
            </a:r>
            <a:endParaRPr lang="en-US" sz="2800" b="0" u="none" strike="noStrik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Seventh Outline Level</a:t>
            </a:r>
            <a:endParaRPr lang="en-US" sz="2800" b="0" u="none" strike="noStrike">
              <a:solidFill>
                <a:schemeClr val="dk1"/>
              </a:solidFill>
              <a:effectLst/>
              <a:uFillTx/>
              <a:latin typeface="Arial"/>
            </a:endParaRPr>
          </a:p>
        </p:txBody>
      </p:sp>
      <p:sp>
        <p:nvSpPr>
          <p:cNvPr id="48" name="PlaceHolder 3"/>
          <p:cNvSpPr>
            <a:spLocks noGrp="1"/>
          </p:cNvSpPr>
          <p:nvPr>
            <p:ph type="body"/>
          </p:nvPr>
        </p:nvSpPr>
        <p:spPr>
          <a:xfrm>
            <a:off x="4319640" y="1604520"/>
            <a:ext cx="353268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40000" lnSpcReduction="19999"/>
          </a:bodyPr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Click to edit the outline text format</a:t>
            </a:r>
            <a:endParaRPr lang="en-US" sz="2800" b="0" u="none" strike="noStrik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9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Second Outline Level</a:t>
            </a:r>
            <a:endParaRPr lang="en-US" sz="2800" b="0" u="none" strike="noStrik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9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Third Outline Level</a:t>
            </a:r>
            <a:endParaRPr lang="en-US" sz="2800" b="0" u="none" strike="noStrik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9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Fourth Outline Level</a:t>
            </a:r>
            <a:endParaRPr lang="en-US" sz="2800" b="0" u="none" strike="noStrik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Fifth Outline Level</a:t>
            </a:r>
            <a:endParaRPr lang="en-US" sz="2800" b="0" u="none" strike="noStrik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Sixth Outline Level</a:t>
            </a:r>
            <a:endParaRPr lang="en-US" sz="2800" b="0" u="none" strike="noStrik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Seventh Outline Level</a:t>
            </a:r>
            <a:endParaRPr lang="en-US" sz="2800" b="0" u="none" strike="noStrike">
              <a:solidFill>
                <a:schemeClr val="dk1"/>
              </a:solidFill>
              <a:effectLst/>
              <a:uFillTx/>
              <a:latin typeface="Arial"/>
            </a:endParaRPr>
          </a:p>
        </p:txBody>
      </p:sp>
      <p:sp>
        <p:nvSpPr>
          <p:cNvPr id="49" name="PlaceHolder 4"/>
          <p:cNvSpPr>
            <a:spLocks noGrp="1"/>
          </p:cNvSpPr>
          <p:nvPr>
            <p:ph type="body"/>
          </p:nvPr>
        </p:nvSpPr>
        <p:spPr>
          <a:xfrm>
            <a:off x="8029800" y="1604520"/>
            <a:ext cx="353268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40000" lnSpcReduction="19999"/>
          </a:bodyPr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Click to edit the outline text format</a:t>
            </a:r>
            <a:endParaRPr lang="en-US" sz="2800" b="0" u="none" strike="noStrik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9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Second Outline Level</a:t>
            </a:r>
            <a:endParaRPr lang="en-US" sz="2800" b="0" u="none" strike="noStrik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9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Third Outline Level</a:t>
            </a:r>
            <a:endParaRPr lang="en-US" sz="2800" b="0" u="none" strike="noStrik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9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Fourth Outline Level</a:t>
            </a:r>
            <a:endParaRPr lang="en-US" sz="2800" b="0" u="none" strike="noStrik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Fifth Outline Level</a:t>
            </a:r>
            <a:endParaRPr lang="en-US" sz="2800" b="0" u="none" strike="noStrik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Sixth Outline Level</a:t>
            </a:r>
            <a:endParaRPr lang="en-US" sz="2800" b="0" u="none" strike="noStrik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Seventh Outline Level</a:t>
            </a:r>
            <a:endParaRPr lang="en-US" sz="2800" b="0" u="none" strike="noStrike">
              <a:solidFill>
                <a:schemeClr val="dk1"/>
              </a:solidFill>
              <a:effectLst/>
              <a:uFillTx/>
              <a:latin typeface="Arial"/>
            </a:endParaRPr>
          </a:p>
        </p:txBody>
      </p:sp>
      <p:sp>
        <p:nvSpPr>
          <p:cNvPr id="50" name="PlaceHolder 5"/>
          <p:cNvSpPr>
            <a:spLocks noGrp="1"/>
          </p:cNvSpPr>
          <p:nvPr>
            <p:ph type="body"/>
          </p:nvPr>
        </p:nvSpPr>
        <p:spPr>
          <a:xfrm>
            <a:off x="609480" y="3682080"/>
            <a:ext cx="353268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40000" lnSpcReduction="19999"/>
          </a:bodyPr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Click to edit the outline text format</a:t>
            </a:r>
            <a:endParaRPr lang="en-US" sz="2800" b="0" u="none" strike="noStrik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9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Second Outline Level</a:t>
            </a:r>
            <a:endParaRPr lang="en-US" sz="2800" b="0" u="none" strike="noStrik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9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Third Outline Level</a:t>
            </a:r>
            <a:endParaRPr lang="en-US" sz="2800" b="0" u="none" strike="noStrik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9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Fourth Outline Level</a:t>
            </a:r>
            <a:endParaRPr lang="en-US" sz="2800" b="0" u="none" strike="noStrik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Fifth Outline Level</a:t>
            </a:r>
            <a:endParaRPr lang="en-US" sz="2800" b="0" u="none" strike="noStrik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Sixth Outline Level</a:t>
            </a:r>
            <a:endParaRPr lang="en-US" sz="2800" b="0" u="none" strike="noStrik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Seventh Outline Level</a:t>
            </a:r>
            <a:endParaRPr lang="en-US" sz="2800" b="0" u="none" strike="noStrike">
              <a:solidFill>
                <a:schemeClr val="dk1"/>
              </a:solidFill>
              <a:effectLst/>
              <a:uFillTx/>
              <a:latin typeface="Arial"/>
            </a:endParaRPr>
          </a:p>
        </p:txBody>
      </p:sp>
      <p:sp>
        <p:nvSpPr>
          <p:cNvPr id="51" name="PlaceHolder 6"/>
          <p:cNvSpPr>
            <a:spLocks noGrp="1"/>
          </p:cNvSpPr>
          <p:nvPr>
            <p:ph type="body"/>
          </p:nvPr>
        </p:nvSpPr>
        <p:spPr>
          <a:xfrm>
            <a:off x="4319640" y="3682080"/>
            <a:ext cx="353268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40000" lnSpcReduction="19999"/>
          </a:bodyPr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Click to edit the outline text format</a:t>
            </a:r>
            <a:endParaRPr lang="en-US" sz="2800" b="0" u="none" strike="noStrik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9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Second Outline Level</a:t>
            </a:r>
            <a:endParaRPr lang="en-US" sz="2800" b="0" u="none" strike="noStrik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9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Third Outline Level</a:t>
            </a:r>
            <a:endParaRPr lang="en-US" sz="2800" b="0" u="none" strike="noStrik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9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Fourth Outline Level</a:t>
            </a:r>
            <a:endParaRPr lang="en-US" sz="2800" b="0" u="none" strike="noStrik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Fifth Outline Level</a:t>
            </a:r>
            <a:endParaRPr lang="en-US" sz="2800" b="0" u="none" strike="noStrik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Sixth Outline Level</a:t>
            </a:r>
            <a:endParaRPr lang="en-US" sz="2800" b="0" u="none" strike="noStrik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Seventh Outline Level</a:t>
            </a:r>
            <a:endParaRPr lang="en-US" sz="2800" b="0" u="none" strike="noStrike">
              <a:solidFill>
                <a:schemeClr val="dk1"/>
              </a:solidFill>
              <a:effectLst/>
              <a:uFillTx/>
              <a:latin typeface="Arial"/>
            </a:endParaRPr>
          </a:p>
        </p:txBody>
      </p:sp>
      <p:sp>
        <p:nvSpPr>
          <p:cNvPr id="52" name="PlaceHolder 7"/>
          <p:cNvSpPr>
            <a:spLocks noGrp="1"/>
          </p:cNvSpPr>
          <p:nvPr>
            <p:ph type="body"/>
          </p:nvPr>
        </p:nvSpPr>
        <p:spPr>
          <a:xfrm>
            <a:off x="8029800" y="3682080"/>
            <a:ext cx="353268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40000" lnSpcReduction="19999"/>
          </a:bodyPr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Click to edit the outline text format</a:t>
            </a:r>
            <a:endParaRPr lang="en-US" sz="2800" b="0" u="none" strike="noStrik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9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Second Outline Level</a:t>
            </a:r>
            <a:endParaRPr lang="en-US" sz="2800" b="0" u="none" strike="noStrik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9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Third Outline Level</a:t>
            </a:r>
            <a:endParaRPr lang="en-US" sz="2800" b="0" u="none" strike="noStrik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9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Fourth Outline Level</a:t>
            </a:r>
            <a:endParaRPr lang="en-US" sz="2800" b="0" u="none" strike="noStrik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Fifth Outline Level</a:t>
            </a:r>
            <a:endParaRPr lang="en-US" sz="2800" b="0" u="none" strike="noStrik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Sixth Outline Level</a:t>
            </a:r>
            <a:endParaRPr lang="en-US" sz="2800" b="0" u="none" strike="noStrik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Seventh Outline Level</a:t>
            </a:r>
            <a:endParaRPr lang="en-US" sz="2800" b="0" u="none" strike="noStrike">
              <a:solidFill>
                <a:schemeClr val="dk1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080" cy="1144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lang="en-US" sz="44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Click to edit the title text format</a:t>
            </a:r>
            <a:endParaRPr lang="en-US" sz="4400" b="0" u="none" strike="noStrike">
              <a:solidFill>
                <a:schemeClr val="dk1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Default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080" cy="1144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lang="en-US" sz="44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Click to edit the title text format</a:t>
            </a:r>
            <a:endParaRPr lang="en-US" sz="4400" b="0" u="none" strike="noStrike">
              <a:solidFill>
                <a:schemeClr val="dk1"/>
              </a:solidFill>
              <a:effectLst/>
              <a:uFillTx/>
              <a:latin typeface="Arial"/>
            </a:endParaRPr>
          </a:p>
        </p:txBody>
      </p:sp>
      <p:sp>
        <p:nvSpPr>
          <p:cNvPr id="55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080" cy="3976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Click to edit the outline text format</a:t>
            </a:r>
            <a:endParaRPr lang="en-US" sz="2800" b="0" u="none" strike="noStrik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9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Second Outline Level</a:t>
            </a:r>
            <a:endParaRPr lang="en-US" sz="2800" b="0" u="none" strike="noStrik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9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Third Outline Level</a:t>
            </a:r>
            <a:endParaRPr lang="en-US" sz="2800" b="0" u="none" strike="noStrik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9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Fourth Outline Level</a:t>
            </a:r>
            <a:endParaRPr lang="en-US" sz="2800" b="0" u="none" strike="noStrik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Fifth Outline Level</a:t>
            </a:r>
            <a:endParaRPr lang="en-US" sz="2800" b="0" u="none" strike="noStrik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Sixth Outline Level</a:t>
            </a:r>
            <a:endParaRPr lang="en-US" sz="2800" b="0" u="none" strike="noStrik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Seventh Outline Level</a:t>
            </a:r>
            <a:endParaRPr lang="en-US" sz="2800" b="0" u="none" strike="noStrike">
              <a:solidFill>
                <a:schemeClr val="dk1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Default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080" cy="1144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lang="en-US" sz="44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Click to edit the title text format</a:t>
            </a:r>
            <a:endParaRPr lang="en-US" sz="4400" b="0" u="none" strike="noStrike">
              <a:solidFill>
                <a:schemeClr val="dk1"/>
              </a:solidFill>
              <a:effectLst/>
              <a:uFillTx/>
              <a:latin typeface="Arial"/>
            </a:endParaRPr>
          </a:p>
        </p:txBody>
      </p:sp>
      <p:sp>
        <p:nvSpPr>
          <p:cNvPr id="57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3920" cy="3976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lnSpcReduction="9999"/>
          </a:bodyPr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Click to edit the outline text format</a:t>
            </a:r>
            <a:endParaRPr lang="en-US" sz="2800" b="0" u="none" strike="noStrik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9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Second Outline Level</a:t>
            </a:r>
            <a:endParaRPr lang="en-US" sz="2800" b="0" u="none" strike="noStrik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9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Third Outline Level</a:t>
            </a:r>
            <a:endParaRPr lang="en-US" sz="2800" b="0" u="none" strike="noStrik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9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Fourth Outline Level</a:t>
            </a:r>
            <a:endParaRPr lang="en-US" sz="2800" b="0" u="none" strike="noStrik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Fifth Outline Level</a:t>
            </a:r>
            <a:endParaRPr lang="en-US" sz="2800" b="0" u="none" strike="noStrik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Sixth Outline Level</a:t>
            </a:r>
            <a:endParaRPr lang="en-US" sz="2800" b="0" u="none" strike="noStrik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Seventh Outline Level</a:t>
            </a:r>
            <a:endParaRPr lang="en-US" sz="2800" b="0" u="none" strike="noStrike">
              <a:solidFill>
                <a:schemeClr val="dk1"/>
              </a:solidFill>
              <a:effectLst/>
              <a:uFillTx/>
              <a:latin typeface="Arial"/>
            </a:endParaRPr>
          </a:p>
        </p:txBody>
      </p:sp>
      <p:sp>
        <p:nvSpPr>
          <p:cNvPr id="58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3920" cy="3976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lnSpcReduction="9999"/>
          </a:bodyPr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Click to edit the outline text format</a:t>
            </a:r>
            <a:endParaRPr lang="en-US" sz="2800" b="0" u="none" strike="noStrik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9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Second Outline Level</a:t>
            </a:r>
            <a:endParaRPr lang="en-US" sz="2800" b="0" u="none" strike="noStrik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9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Third Outline Level</a:t>
            </a:r>
            <a:endParaRPr lang="en-US" sz="2800" b="0" u="none" strike="noStrik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9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Fourth Outline Level</a:t>
            </a:r>
            <a:endParaRPr lang="en-US" sz="2800" b="0" u="none" strike="noStrik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Fifth Outline Level</a:t>
            </a:r>
            <a:endParaRPr lang="en-US" sz="2800" b="0" u="none" strike="noStrik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Sixth Outline Level</a:t>
            </a:r>
            <a:endParaRPr lang="en-US" sz="2800" b="0" u="none" strike="noStrik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Seventh Outline Level</a:t>
            </a:r>
            <a:endParaRPr lang="en-US" sz="2800" b="0" u="none" strike="noStrike">
              <a:solidFill>
                <a:schemeClr val="dk1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080" cy="1144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lang="en-US" sz="44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Click to </a:t>
            </a:r>
            <a:r>
              <a:rPr lang="en-US" sz="44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edit the </a:t>
            </a:r>
            <a:r>
              <a:rPr lang="en-US" sz="44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title text </a:t>
            </a:r>
            <a:r>
              <a:rPr lang="en-US" sz="44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format</a:t>
            </a:r>
            <a:endParaRPr lang="en-US" sz="4400" b="0" u="none" strike="noStrike">
              <a:solidFill>
                <a:schemeClr val="dk1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08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0000" lnSpcReduction="19999"/>
          </a:bodyPr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Click to edit the outline text format</a:t>
            </a:r>
            <a:endParaRPr lang="en-US" sz="2800" b="0" u="none" strike="noStrik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9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Second Outline Level</a:t>
            </a:r>
            <a:endParaRPr lang="en-US" sz="2800" b="0" u="none" strike="noStrik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9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Third Outline Level</a:t>
            </a:r>
            <a:endParaRPr lang="en-US" sz="2800" b="0" u="none" strike="noStrik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9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Fourth Outline Level</a:t>
            </a:r>
            <a:endParaRPr lang="en-US" sz="2800" b="0" u="none" strike="noStrik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Fifth Outline Level</a:t>
            </a:r>
            <a:endParaRPr lang="en-US" sz="2800" b="0" u="none" strike="noStrik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Sixth Outline Level</a:t>
            </a:r>
            <a:endParaRPr lang="en-US" sz="2800" b="0" u="none" strike="noStrik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Seventh Outline Level</a:t>
            </a:r>
            <a:endParaRPr lang="en-US" sz="2800" b="0" u="none" strike="noStrike">
              <a:solidFill>
                <a:schemeClr val="dk1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08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0000" lnSpcReduction="19999"/>
          </a:bodyPr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Click to edit the outline text format</a:t>
            </a:r>
            <a:endParaRPr lang="en-US" sz="2800" b="0" u="none" strike="noStrik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9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Second Outline Level</a:t>
            </a:r>
            <a:endParaRPr lang="en-US" sz="2800" b="0" u="none" strike="noStrik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9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Third Outline Level</a:t>
            </a:r>
            <a:endParaRPr lang="en-US" sz="2800" b="0" u="none" strike="noStrik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9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Fourth Outline Level</a:t>
            </a:r>
            <a:endParaRPr lang="en-US" sz="2800" b="0" u="none" strike="noStrik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Fifth Outline Level</a:t>
            </a:r>
            <a:endParaRPr lang="en-US" sz="2800" b="0" u="none" strike="noStrik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Sixth Outline Level</a:t>
            </a:r>
            <a:endParaRPr lang="en-US" sz="2800" b="0" u="none" strike="noStrik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Seventh Outline Level</a:t>
            </a:r>
            <a:endParaRPr lang="en-US" sz="2800" b="0" u="none" strike="noStrike">
              <a:solidFill>
                <a:schemeClr val="dk1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080" cy="1144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lang="en-US" sz="44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Click to edit the title text format</a:t>
            </a:r>
            <a:endParaRPr lang="en-US" sz="4400" b="0" u="none" strike="noStrike">
              <a:solidFill>
                <a:schemeClr val="dk1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Default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Tx" preserve="1">
  <p:cSld name="Default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080" cy="1144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lang="en-US" sz="44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Click to edit the title text format</a:t>
            </a:r>
            <a:endParaRPr lang="en-US" sz="4400" b="0" u="none" strike="noStrike">
              <a:solidFill>
                <a:schemeClr val="dk1"/>
              </a:solidFill>
              <a:effectLst/>
              <a:uFillTx/>
              <a:latin typeface="Arial"/>
            </a:endParaRPr>
          </a:p>
        </p:txBody>
      </p:sp>
      <p:sp>
        <p:nvSpPr>
          <p:cNvPr id="61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392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Click to edit the outline text format</a:t>
            </a:r>
            <a:endParaRPr lang="en-US" sz="2800" b="0" u="none" strike="noStrik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9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Second Outline Level</a:t>
            </a:r>
            <a:endParaRPr lang="en-US" sz="2800" b="0" u="none" strike="noStrik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9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Third Outline Level</a:t>
            </a:r>
            <a:endParaRPr lang="en-US" sz="2800" b="0" u="none" strike="noStrik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9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Fourth Outline Level</a:t>
            </a:r>
            <a:endParaRPr lang="en-US" sz="2800" b="0" u="none" strike="noStrik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Fifth Outline Level</a:t>
            </a:r>
            <a:endParaRPr lang="en-US" sz="2800" b="0" u="none" strike="noStrik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Sixth Outline Level</a:t>
            </a:r>
            <a:endParaRPr lang="en-US" sz="2800" b="0" u="none" strike="noStrik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Seventh Outline Level</a:t>
            </a:r>
            <a:endParaRPr lang="en-US" sz="2800" b="0" u="none" strike="noStrike">
              <a:solidFill>
                <a:schemeClr val="dk1"/>
              </a:solidFill>
              <a:effectLst/>
              <a:uFillTx/>
              <a:latin typeface="Arial"/>
            </a:endParaRPr>
          </a:p>
        </p:txBody>
      </p:sp>
      <p:sp>
        <p:nvSpPr>
          <p:cNvPr id="62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3920" cy="3976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lnSpcReduction="9999"/>
          </a:bodyPr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Click to edit the outline text format</a:t>
            </a:r>
            <a:endParaRPr lang="en-US" sz="2800" b="0" u="none" strike="noStrik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9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Second Outline Level</a:t>
            </a:r>
            <a:endParaRPr lang="en-US" sz="2800" b="0" u="none" strike="noStrik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9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Third Outline Level</a:t>
            </a:r>
            <a:endParaRPr lang="en-US" sz="2800" b="0" u="none" strike="noStrik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9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Fourth Outline Level</a:t>
            </a:r>
            <a:endParaRPr lang="en-US" sz="2800" b="0" u="none" strike="noStrik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Fifth Outline Level</a:t>
            </a:r>
            <a:endParaRPr lang="en-US" sz="2800" b="0" u="none" strike="noStrik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Sixth Outline Level</a:t>
            </a:r>
            <a:endParaRPr lang="en-US" sz="2800" b="0" u="none" strike="noStrik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Seventh Outline Level</a:t>
            </a:r>
            <a:endParaRPr lang="en-US" sz="2800" b="0" u="none" strike="noStrike">
              <a:solidFill>
                <a:schemeClr val="dk1"/>
              </a:solidFill>
              <a:effectLst/>
              <a:uFillTx/>
              <a:latin typeface="Arial"/>
            </a:endParaRPr>
          </a:p>
        </p:txBody>
      </p:sp>
      <p:sp>
        <p:nvSpPr>
          <p:cNvPr id="63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392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Click to edit the outline text format</a:t>
            </a:r>
            <a:endParaRPr lang="en-US" sz="2800" b="0" u="none" strike="noStrik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9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Second Outline Level</a:t>
            </a:r>
            <a:endParaRPr lang="en-US" sz="2800" b="0" u="none" strike="noStrik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9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Third Outline Level</a:t>
            </a:r>
            <a:endParaRPr lang="en-US" sz="2800" b="0" u="none" strike="noStrik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9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Fourth Outline Level</a:t>
            </a:r>
            <a:endParaRPr lang="en-US" sz="2800" b="0" u="none" strike="noStrik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Fifth Outline Level</a:t>
            </a:r>
            <a:endParaRPr lang="en-US" sz="2800" b="0" u="none" strike="noStrik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Sixth Outline Level</a:t>
            </a:r>
            <a:endParaRPr lang="en-US" sz="2800" b="0" u="none" strike="noStrik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Seventh Outline Level</a:t>
            </a:r>
            <a:endParaRPr lang="en-US" sz="2800" b="0" u="none" strike="noStrike">
              <a:solidFill>
                <a:schemeClr val="dk1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TwoObj" preserve="1">
  <p:cSld name="Default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080" cy="1144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lang="en-US" sz="44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Click to edit the title text format</a:t>
            </a:r>
            <a:endParaRPr lang="en-US" sz="4400" b="0" u="none" strike="noStrike">
              <a:solidFill>
                <a:schemeClr val="dk1"/>
              </a:solidFill>
              <a:effectLst/>
              <a:uFillTx/>
              <a:latin typeface="Arial"/>
            </a:endParaRPr>
          </a:p>
        </p:txBody>
      </p:sp>
      <p:sp>
        <p:nvSpPr>
          <p:cNvPr id="65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3920" cy="3976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lnSpcReduction="9999"/>
          </a:bodyPr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Click to edit the outline text format</a:t>
            </a:r>
            <a:endParaRPr lang="en-US" sz="2800" b="0" u="none" strike="noStrik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9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Second Outline Level</a:t>
            </a:r>
            <a:endParaRPr lang="en-US" sz="2800" b="0" u="none" strike="noStrik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9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Third Outline Level</a:t>
            </a:r>
            <a:endParaRPr lang="en-US" sz="2800" b="0" u="none" strike="noStrik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9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Fourth Outline Level</a:t>
            </a:r>
            <a:endParaRPr lang="en-US" sz="2800" b="0" u="none" strike="noStrik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Fifth Outline Level</a:t>
            </a:r>
            <a:endParaRPr lang="en-US" sz="2800" b="0" u="none" strike="noStrik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Sixth Outline Level</a:t>
            </a:r>
            <a:endParaRPr lang="en-US" sz="2800" b="0" u="none" strike="noStrik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Seventh Outline Level</a:t>
            </a:r>
            <a:endParaRPr lang="en-US" sz="2800" b="0" u="none" strike="noStrike">
              <a:solidFill>
                <a:schemeClr val="dk1"/>
              </a:solidFill>
              <a:effectLst/>
              <a:uFillTx/>
              <a:latin typeface="Arial"/>
            </a:endParaRPr>
          </a:p>
        </p:txBody>
      </p:sp>
      <p:sp>
        <p:nvSpPr>
          <p:cNvPr id="66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392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Click to edit the outline text format</a:t>
            </a:r>
            <a:endParaRPr lang="en-US" sz="2800" b="0" u="none" strike="noStrik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9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Second Outline Level</a:t>
            </a:r>
            <a:endParaRPr lang="en-US" sz="2800" b="0" u="none" strike="noStrik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9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Third Outline Level</a:t>
            </a:r>
            <a:endParaRPr lang="en-US" sz="2800" b="0" u="none" strike="noStrik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9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Fourth Outline Level</a:t>
            </a:r>
            <a:endParaRPr lang="en-US" sz="2800" b="0" u="none" strike="noStrik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Fifth Outline Level</a:t>
            </a:r>
            <a:endParaRPr lang="en-US" sz="2800" b="0" u="none" strike="noStrik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Sixth Outline Level</a:t>
            </a:r>
            <a:endParaRPr lang="en-US" sz="2800" b="0" u="none" strike="noStrik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Seventh Outline Level</a:t>
            </a:r>
            <a:endParaRPr lang="en-US" sz="2800" b="0" u="none" strike="noStrike">
              <a:solidFill>
                <a:schemeClr val="dk1"/>
              </a:solidFill>
              <a:effectLst/>
              <a:uFillTx/>
              <a:latin typeface="Arial"/>
            </a:endParaRPr>
          </a:p>
        </p:txBody>
      </p:sp>
      <p:sp>
        <p:nvSpPr>
          <p:cNvPr id="67" name="PlaceHolder 4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392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Click to edit the outline text format</a:t>
            </a:r>
            <a:endParaRPr lang="en-US" sz="2800" b="0" u="none" strike="noStrik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9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Second Outline Level</a:t>
            </a:r>
            <a:endParaRPr lang="en-US" sz="2800" b="0" u="none" strike="noStrik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9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Third Outline Level</a:t>
            </a:r>
            <a:endParaRPr lang="en-US" sz="2800" b="0" u="none" strike="noStrik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9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Fourth Outline Level</a:t>
            </a:r>
            <a:endParaRPr lang="en-US" sz="2800" b="0" u="none" strike="noStrik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Fifth Outline Level</a:t>
            </a:r>
            <a:endParaRPr lang="en-US" sz="2800" b="0" u="none" strike="noStrik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Sixth Outline Level</a:t>
            </a:r>
            <a:endParaRPr lang="en-US" sz="2800" b="0" u="none" strike="noStrik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Seventh Outline Level</a:t>
            </a:r>
            <a:endParaRPr lang="en-US" sz="2800" b="0" u="none" strike="noStrike">
              <a:solidFill>
                <a:schemeClr val="dk1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Default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080" cy="1144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lang="en-US" sz="44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Click to edit the title text format</a:t>
            </a:r>
            <a:endParaRPr lang="en-US" sz="4400" b="0" u="none" strike="noStrike">
              <a:solidFill>
                <a:schemeClr val="dk1"/>
              </a:solidFill>
              <a:effectLst/>
              <a:uFillTx/>
              <a:latin typeface="Arial"/>
            </a:endParaRPr>
          </a:p>
        </p:txBody>
      </p:sp>
      <p:sp>
        <p:nvSpPr>
          <p:cNvPr id="69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392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Click to edit the outline text format</a:t>
            </a:r>
            <a:endParaRPr lang="en-US" sz="2800" b="0" u="none" strike="noStrik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9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Second Outline Level</a:t>
            </a:r>
            <a:endParaRPr lang="en-US" sz="2800" b="0" u="none" strike="noStrik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9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Third Outline Level</a:t>
            </a:r>
            <a:endParaRPr lang="en-US" sz="2800" b="0" u="none" strike="noStrik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9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Fourth Outline Level</a:t>
            </a:r>
            <a:endParaRPr lang="en-US" sz="2800" b="0" u="none" strike="noStrik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Fifth Outline Level</a:t>
            </a:r>
            <a:endParaRPr lang="en-US" sz="2800" b="0" u="none" strike="noStrik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Sixth Outline Level</a:t>
            </a:r>
            <a:endParaRPr lang="en-US" sz="2800" b="0" u="none" strike="noStrik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Seventh Outline Level</a:t>
            </a:r>
            <a:endParaRPr lang="en-US" sz="2800" b="0" u="none" strike="noStrike">
              <a:solidFill>
                <a:schemeClr val="dk1"/>
              </a:solidFill>
              <a:effectLst/>
              <a:uFillTx/>
              <a:latin typeface="Arial"/>
            </a:endParaRPr>
          </a:p>
        </p:txBody>
      </p:sp>
      <p:sp>
        <p:nvSpPr>
          <p:cNvPr id="70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392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Click to edit the outline text format</a:t>
            </a:r>
            <a:endParaRPr lang="en-US" sz="2800" b="0" u="none" strike="noStrik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9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Second Outline Level</a:t>
            </a:r>
            <a:endParaRPr lang="en-US" sz="2800" b="0" u="none" strike="noStrik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9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Third Outline Level</a:t>
            </a:r>
            <a:endParaRPr lang="en-US" sz="2800" b="0" u="none" strike="noStrik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9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Fourth Outline Level</a:t>
            </a:r>
            <a:endParaRPr lang="en-US" sz="2800" b="0" u="none" strike="noStrik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Fifth Outline Level</a:t>
            </a:r>
            <a:endParaRPr lang="en-US" sz="2800" b="0" u="none" strike="noStrik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Sixth Outline Level</a:t>
            </a:r>
            <a:endParaRPr lang="en-US" sz="2800" b="0" u="none" strike="noStrik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Seventh Outline Level</a:t>
            </a:r>
            <a:endParaRPr lang="en-US" sz="2800" b="0" u="none" strike="noStrike">
              <a:solidFill>
                <a:schemeClr val="dk1"/>
              </a:solidFill>
              <a:effectLst/>
              <a:uFillTx/>
              <a:latin typeface="Arial"/>
            </a:endParaRPr>
          </a:p>
        </p:txBody>
      </p:sp>
      <p:sp>
        <p:nvSpPr>
          <p:cNvPr id="71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08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0000" lnSpcReduction="19999"/>
          </a:bodyPr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Click to edit the outline text format</a:t>
            </a:r>
            <a:endParaRPr lang="en-US" sz="2800" b="0" u="none" strike="noStrik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9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Second Outline Level</a:t>
            </a:r>
            <a:endParaRPr lang="en-US" sz="2800" b="0" u="none" strike="noStrik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9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Third Outline Level</a:t>
            </a:r>
            <a:endParaRPr lang="en-US" sz="2800" b="0" u="none" strike="noStrik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9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Fourth Outline Level</a:t>
            </a:r>
            <a:endParaRPr lang="en-US" sz="2800" b="0" u="none" strike="noStrik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Fifth Outline Level</a:t>
            </a:r>
            <a:endParaRPr lang="en-US" sz="2800" b="0" u="none" strike="noStrik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Sixth Outline Level</a:t>
            </a:r>
            <a:endParaRPr lang="en-US" sz="2800" b="0" u="none" strike="noStrik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Seventh Outline Level</a:t>
            </a:r>
            <a:endParaRPr lang="en-US" sz="2800" b="0" u="none" strike="noStrike">
              <a:solidFill>
                <a:schemeClr val="dk1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080" cy="1144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lang="en-US" sz="44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Click to </a:t>
            </a:r>
            <a:r>
              <a:rPr lang="en-US" sz="44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edit the </a:t>
            </a:r>
            <a:r>
              <a:rPr lang="en-US" sz="44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title text </a:t>
            </a:r>
            <a:r>
              <a:rPr lang="en-US" sz="44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format</a:t>
            </a:r>
            <a:endParaRPr lang="en-US" sz="4400" b="0" u="none" strike="noStrike">
              <a:solidFill>
                <a:schemeClr val="dk1"/>
              </a:solidFill>
              <a:effectLst/>
              <a:uFillTx/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392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Click to edit the outline text format</a:t>
            </a:r>
            <a:endParaRPr lang="en-US" sz="2800" b="0" u="none" strike="noStrik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9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Second Outline Level</a:t>
            </a:r>
            <a:endParaRPr lang="en-US" sz="2800" b="0" u="none" strike="noStrik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9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Third Outline Level</a:t>
            </a:r>
            <a:endParaRPr lang="en-US" sz="2800" b="0" u="none" strike="noStrik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9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Fourth Outline Level</a:t>
            </a:r>
            <a:endParaRPr lang="en-US" sz="2800" b="0" u="none" strike="noStrik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Fifth Outline Level</a:t>
            </a:r>
            <a:endParaRPr lang="en-US" sz="2800" b="0" u="none" strike="noStrik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Sixth Outline Level</a:t>
            </a:r>
            <a:endParaRPr lang="en-US" sz="2800" b="0" u="none" strike="noStrik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Seventh Outline Level</a:t>
            </a:r>
            <a:endParaRPr lang="en-US" sz="2800" b="0" u="none" strike="noStrike">
              <a:solidFill>
                <a:schemeClr val="dk1"/>
              </a:solidFill>
              <a:effectLst/>
              <a:uFillTx/>
              <a:latin typeface="Arial"/>
            </a:endParaRPr>
          </a:p>
        </p:txBody>
      </p:sp>
      <p:sp>
        <p:nvSpPr>
          <p:cNvPr id="7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392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Click to edit the outline text format</a:t>
            </a:r>
            <a:endParaRPr lang="en-US" sz="2800" b="0" u="none" strike="noStrik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9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Second Outline Level</a:t>
            </a:r>
            <a:endParaRPr lang="en-US" sz="2800" b="0" u="none" strike="noStrik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9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Third Outline Level</a:t>
            </a:r>
            <a:endParaRPr lang="en-US" sz="2800" b="0" u="none" strike="noStrik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9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Fourth Outline Level</a:t>
            </a:r>
            <a:endParaRPr lang="en-US" sz="2800" b="0" u="none" strike="noStrik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Fifth Outline Level</a:t>
            </a:r>
            <a:endParaRPr lang="en-US" sz="2800" b="0" u="none" strike="noStrik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Sixth Outline Level</a:t>
            </a:r>
            <a:endParaRPr lang="en-US" sz="2800" b="0" u="none" strike="noStrik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Seventh Outline Level</a:t>
            </a:r>
            <a:endParaRPr lang="en-US" sz="2800" b="0" u="none" strike="noStrike">
              <a:solidFill>
                <a:schemeClr val="dk1"/>
              </a:solidFill>
              <a:effectLst/>
              <a:uFillTx/>
              <a:latin typeface="Arial"/>
            </a:endParaRPr>
          </a:p>
        </p:txBody>
      </p:sp>
      <p:sp>
        <p:nvSpPr>
          <p:cNvPr id="8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392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Click to edit the outline text format</a:t>
            </a:r>
            <a:endParaRPr lang="en-US" sz="2800" b="0" u="none" strike="noStrik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9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Second Outline Level</a:t>
            </a:r>
            <a:endParaRPr lang="en-US" sz="2800" b="0" u="none" strike="noStrik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9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Third Outline Level</a:t>
            </a:r>
            <a:endParaRPr lang="en-US" sz="2800" b="0" u="none" strike="noStrik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9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Fourth Outline Level</a:t>
            </a:r>
            <a:endParaRPr lang="en-US" sz="2800" b="0" u="none" strike="noStrik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Fifth Outline Level</a:t>
            </a:r>
            <a:endParaRPr lang="en-US" sz="2800" b="0" u="none" strike="noStrik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Sixth Outline Level</a:t>
            </a:r>
            <a:endParaRPr lang="en-US" sz="2800" b="0" u="none" strike="noStrik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Seventh Outline Level</a:t>
            </a:r>
            <a:endParaRPr lang="en-US" sz="2800" b="0" u="none" strike="noStrike">
              <a:solidFill>
                <a:schemeClr val="dk1"/>
              </a:solidFill>
              <a:effectLst/>
              <a:uFillTx/>
              <a:latin typeface="Arial"/>
            </a:endParaRPr>
          </a:p>
        </p:txBody>
      </p:sp>
      <p:sp>
        <p:nvSpPr>
          <p:cNvPr id="9" name="PlaceHolder 5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392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Click to edit the outline text format</a:t>
            </a:r>
            <a:endParaRPr lang="en-US" sz="2800" b="0" u="none" strike="noStrik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9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Second Outline Level</a:t>
            </a:r>
            <a:endParaRPr lang="en-US" sz="2800" b="0" u="none" strike="noStrik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9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Third Outline Level</a:t>
            </a:r>
            <a:endParaRPr lang="en-US" sz="2800" b="0" u="none" strike="noStrik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9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Fourth Outline Level</a:t>
            </a:r>
            <a:endParaRPr lang="en-US" sz="2800" b="0" u="none" strike="noStrik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Fifth Outline Level</a:t>
            </a:r>
            <a:endParaRPr lang="en-US" sz="2800" b="0" u="none" strike="noStrik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Sixth Outline Level</a:t>
            </a:r>
            <a:endParaRPr lang="en-US" sz="2800" b="0" u="none" strike="noStrik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Seventh Outline Level</a:t>
            </a:r>
            <a:endParaRPr lang="en-US" sz="2800" b="0" u="none" strike="noStrike">
              <a:solidFill>
                <a:schemeClr val="dk1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080" cy="1144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lang="en-US" sz="44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Click to edit the title text format</a:t>
            </a:r>
            <a:endParaRPr lang="en-US" sz="4400" b="0" u="none" strike="noStrike">
              <a:solidFill>
                <a:schemeClr val="dk1"/>
              </a:solidFill>
              <a:effectLst/>
              <a:uFillTx/>
              <a:latin typeface="Arial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353268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40000" lnSpcReduction="19999"/>
          </a:bodyPr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Click to edit the outline text format</a:t>
            </a:r>
            <a:endParaRPr lang="en-US" sz="2800" b="0" u="none" strike="noStrik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9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Second Outline Level</a:t>
            </a:r>
            <a:endParaRPr lang="en-US" sz="2800" b="0" u="none" strike="noStrik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9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Third Outline Level</a:t>
            </a:r>
            <a:endParaRPr lang="en-US" sz="2800" b="0" u="none" strike="noStrik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9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Fourth Outline Level</a:t>
            </a:r>
            <a:endParaRPr lang="en-US" sz="2800" b="0" u="none" strike="noStrik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Fifth Outline Level</a:t>
            </a:r>
            <a:endParaRPr lang="en-US" sz="2800" b="0" u="none" strike="noStrik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Sixth Outline Level</a:t>
            </a:r>
            <a:endParaRPr lang="en-US" sz="2800" b="0" u="none" strike="noStrik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Seventh Outline Level</a:t>
            </a:r>
            <a:endParaRPr lang="en-US" sz="2800" b="0" u="none" strike="noStrike">
              <a:solidFill>
                <a:schemeClr val="dk1"/>
              </a:solidFill>
              <a:effectLst/>
              <a:uFillTx/>
              <a:latin typeface="Arial"/>
            </a:endParaRPr>
          </a:p>
        </p:txBody>
      </p:sp>
      <p:sp>
        <p:nvSpPr>
          <p:cNvPr id="12" name="PlaceHolder 3"/>
          <p:cNvSpPr>
            <a:spLocks noGrp="1"/>
          </p:cNvSpPr>
          <p:nvPr>
            <p:ph type="body"/>
          </p:nvPr>
        </p:nvSpPr>
        <p:spPr>
          <a:xfrm>
            <a:off x="4319640" y="1604520"/>
            <a:ext cx="353268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40000" lnSpcReduction="19999"/>
          </a:bodyPr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Click to edit the outline text format</a:t>
            </a:r>
            <a:endParaRPr lang="en-US" sz="2800" b="0" u="none" strike="noStrik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9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Second Outline Level</a:t>
            </a:r>
            <a:endParaRPr lang="en-US" sz="2800" b="0" u="none" strike="noStrik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9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Third Outline Level</a:t>
            </a:r>
            <a:endParaRPr lang="en-US" sz="2800" b="0" u="none" strike="noStrik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9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Fourth Outline Level</a:t>
            </a:r>
            <a:endParaRPr lang="en-US" sz="2800" b="0" u="none" strike="noStrik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Fifth Outline Level</a:t>
            </a:r>
            <a:endParaRPr lang="en-US" sz="2800" b="0" u="none" strike="noStrik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Sixth Outline Level</a:t>
            </a:r>
            <a:endParaRPr lang="en-US" sz="2800" b="0" u="none" strike="noStrik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Seventh Outline Level</a:t>
            </a:r>
            <a:endParaRPr lang="en-US" sz="2800" b="0" u="none" strike="noStrike">
              <a:solidFill>
                <a:schemeClr val="dk1"/>
              </a:solidFill>
              <a:effectLst/>
              <a:uFillTx/>
              <a:latin typeface="Arial"/>
            </a:endParaRPr>
          </a:p>
        </p:txBody>
      </p:sp>
      <p:sp>
        <p:nvSpPr>
          <p:cNvPr id="13" name="PlaceHolder 4"/>
          <p:cNvSpPr>
            <a:spLocks noGrp="1"/>
          </p:cNvSpPr>
          <p:nvPr>
            <p:ph type="body"/>
          </p:nvPr>
        </p:nvSpPr>
        <p:spPr>
          <a:xfrm>
            <a:off x="8029800" y="1604520"/>
            <a:ext cx="353268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40000" lnSpcReduction="19999"/>
          </a:bodyPr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Click to edit the outline text format</a:t>
            </a:r>
            <a:endParaRPr lang="en-US" sz="2800" b="0" u="none" strike="noStrik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9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Second Outline Level</a:t>
            </a:r>
            <a:endParaRPr lang="en-US" sz="2800" b="0" u="none" strike="noStrik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9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Third Outline Level</a:t>
            </a:r>
            <a:endParaRPr lang="en-US" sz="2800" b="0" u="none" strike="noStrik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9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Fourth Outline Level</a:t>
            </a:r>
            <a:endParaRPr lang="en-US" sz="2800" b="0" u="none" strike="noStrik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Fifth Outline Level</a:t>
            </a:r>
            <a:endParaRPr lang="en-US" sz="2800" b="0" u="none" strike="noStrik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Sixth Outline Level</a:t>
            </a:r>
            <a:endParaRPr lang="en-US" sz="2800" b="0" u="none" strike="noStrik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Seventh Outline Level</a:t>
            </a:r>
            <a:endParaRPr lang="en-US" sz="2800" b="0" u="none" strike="noStrike">
              <a:solidFill>
                <a:schemeClr val="dk1"/>
              </a:solidFill>
              <a:effectLst/>
              <a:uFillTx/>
              <a:latin typeface="Arial"/>
            </a:endParaRPr>
          </a:p>
        </p:txBody>
      </p:sp>
      <p:sp>
        <p:nvSpPr>
          <p:cNvPr id="14" name="PlaceHolder 5"/>
          <p:cNvSpPr>
            <a:spLocks noGrp="1"/>
          </p:cNvSpPr>
          <p:nvPr>
            <p:ph type="body"/>
          </p:nvPr>
        </p:nvSpPr>
        <p:spPr>
          <a:xfrm>
            <a:off x="609480" y="3682080"/>
            <a:ext cx="353268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40000" lnSpcReduction="19999"/>
          </a:bodyPr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Click to edit the outline text format</a:t>
            </a:r>
            <a:endParaRPr lang="en-US" sz="2800" b="0" u="none" strike="noStrik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9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Second Outline Level</a:t>
            </a:r>
            <a:endParaRPr lang="en-US" sz="2800" b="0" u="none" strike="noStrik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9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Third Outline Level</a:t>
            </a:r>
            <a:endParaRPr lang="en-US" sz="2800" b="0" u="none" strike="noStrik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9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Fourth Outline Level</a:t>
            </a:r>
            <a:endParaRPr lang="en-US" sz="2800" b="0" u="none" strike="noStrik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Fifth Outline Level</a:t>
            </a:r>
            <a:endParaRPr lang="en-US" sz="2800" b="0" u="none" strike="noStrik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Sixth Outline Level</a:t>
            </a:r>
            <a:endParaRPr lang="en-US" sz="2800" b="0" u="none" strike="noStrik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Seventh Outline Level</a:t>
            </a:r>
            <a:endParaRPr lang="en-US" sz="2800" b="0" u="none" strike="noStrike">
              <a:solidFill>
                <a:schemeClr val="dk1"/>
              </a:solidFill>
              <a:effectLst/>
              <a:uFillTx/>
              <a:latin typeface="Arial"/>
            </a:endParaRPr>
          </a:p>
        </p:txBody>
      </p:sp>
      <p:sp>
        <p:nvSpPr>
          <p:cNvPr id="15" name="PlaceHolder 6"/>
          <p:cNvSpPr>
            <a:spLocks noGrp="1"/>
          </p:cNvSpPr>
          <p:nvPr>
            <p:ph type="body"/>
          </p:nvPr>
        </p:nvSpPr>
        <p:spPr>
          <a:xfrm>
            <a:off x="4319640" y="3682080"/>
            <a:ext cx="353268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40000" lnSpcReduction="19999"/>
          </a:bodyPr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Click to edit the outline text format</a:t>
            </a:r>
            <a:endParaRPr lang="en-US" sz="2800" b="0" u="none" strike="noStrik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9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Second Outline Level</a:t>
            </a:r>
            <a:endParaRPr lang="en-US" sz="2800" b="0" u="none" strike="noStrik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9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Third Outline Level</a:t>
            </a:r>
            <a:endParaRPr lang="en-US" sz="2800" b="0" u="none" strike="noStrik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9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Fourth Outline Level</a:t>
            </a:r>
            <a:endParaRPr lang="en-US" sz="2800" b="0" u="none" strike="noStrik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Fifth Outline Level</a:t>
            </a:r>
            <a:endParaRPr lang="en-US" sz="2800" b="0" u="none" strike="noStrik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Sixth Outline Level</a:t>
            </a:r>
            <a:endParaRPr lang="en-US" sz="2800" b="0" u="none" strike="noStrik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Seventh Outline Level</a:t>
            </a:r>
            <a:endParaRPr lang="en-US" sz="2800" b="0" u="none" strike="noStrike">
              <a:solidFill>
                <a:schemeClr val="dk1"/>
              </a:solidFill>
              <a:effectLst/>
              <a:uFillTx/>
              <a:latin typeface="Arial"/>
            </a:endParaRPr>
          </a:p>
        </p:txBody>
      </p:sp>
      <p:sp>
        <p:nvSpPr>
          <p:cNvPr id="16" name="PlaceHolder 7"/>
          <p:cNvSpPr>
            <a:spLocks noGrp="1"/>
          </p:cNvSpPr>
          <p:nvPr>
            <p:ph type="body"/>
          </p:nvPr>
        </p:nvSpPr>
        <p:spPr>
          <a:xfrm>
            <a:off x="8029800" y="3682080"/>
            <a:ext cx="353268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40000" lnSpcReduction="19999"/>
          </a:bodyPr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Click to edit the outline text format</a:t>
            </a:r>
            <a:endParaRPr lang="en-US" sz="2800" b="0" u="none" strike="noStrik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9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Second Outline Level</a:t>
            </a:r>
            <a:endParaRPr lang="en-US" sz="2800" b="0" u="none" strike="noStrik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9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Third Outline Level</a:t>
            </a:r>
            <a:endParaRPr lang="en-US" sz="2800" b="0" u="none" strike="noStrik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9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Fourth Outline Level</a:t>
            </a:r>
            <a:endParaRPr lang="en-US" sz="2800" b="0" u="none" strike="noStrik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Fifth Outline Level</a:t>
            </a:r>
            <a:endParaRPr lang="en-US" sz="2800" b="0" u="none" strike="noStrik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Sixth Outline Level</a:t>
            </a:r>
            <a:endParaRPr lang="en-US" sz="2800" b="0" u="none" strike="noStrik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Seventh Outline Level</a:t>
            </a:r>
            <a:endParaRPr lang="en-US" sz="2800" b="0" u="none" strike="noStrike">
              <a:solidFill>
                <a:schemeClr val="dk1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080" cy="1144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lang="en-US" sz="44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Click to edit the title text format</a:t>
            </a:r>
            <a:endParaRPr lang="en-US" sz="4400" b="0" u="none" strike="noStrike">
              <a:solidFill>
                <a:schemeClr val="dk1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080" cy="1144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lang="en-US" sz="44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Click to edit the title text format</a:t>
            </a:r>
            <a:endParaRPr lang="en-US" sz="4400" b="0" u="none" strike="noStrike">
              <a:solidFill>
                <a:schemeClr val="dk1"/>
              </a:solidFill>
              <a:effectLst/>
              <a:uFillTx/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080" cy="3976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Click to edit the outline text format</a:t>
            </a:r>
            <a:endParaRPr lang="en-US" sz="2800" b="0" u="none" strike="noStrik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9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Second Outline Level</a:t>
            </a:r>
            <a:endParaRPr lang="en-US" sz="2800" b="0" u="none" strike="noStrik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9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Third Outline Level</a:t>
            </a:r>
            <a:endParaRPr lang="en-US" sz="2800" b="0" u="none" strike="noStrik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9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Fourth Outline Level</a:t>
            </a:r>
            <a:endParaRPr lang="en-US" sz="2800" b="0" u="none" strike="noStrik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Fifth Outline Level</a:t>
            </a:r>
            <a:endParaRPr lang="en-US" sz="2800" b="0" u="none" strike="noStrik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Sixth Outline Level</a:t>
            </a:r>
            <a:endParaRPr lang="en-US" sz="2800" b="0" u="none" strike="noStrik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Seventh Outline Level</a:t>
            </a:r>
            <a:endParaRPr lang="en-US" sz="2800" b="0" u="none" strike="noStrike">
              <a:solidFill>
                <a:schemeClr val="dk1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080" cy="1144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lang="en-US" sz="44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Click to edit the title text format</a:t>
            </a:r>
            <a:endParaRPr lang="en-US" sz="4400" b="0" u="none" strike="noStrike">
              <a:solidFill>
                <a:schemeClr val="dk1"/>
              </a:solidFill>
              <a:effectLst/>
              <a:uFillTx/>
              <a:latin typeface="Arial"/>
            </a:endParaRPr>
          </a:p>
        </p:txBody>
      </p:sp>
      <p:sp>
        <p:nvSpPr>
          <p:cNvPr id="21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3920" cy="3976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lnSpcReduction="9999"/>
          </a:bodyPr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Click to edit the outline text format</a:t>
            </a:r>
            <a:endParaRPr lang="en-US" sz="2800" b="0" u="none" strike="noStrik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9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Second Outline Level</a:t>
            </a:r>
            <a:endParaRPr lang="en-US" sz="2800" b="0" u="none" strike="noStrik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9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Third Outline Level</a:t>
            </a:r>
            <a:endParaRPr lang="en-US" sz="2800" b="0" u="none" strike="noStrik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9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Fourth Outline Level</a:t>
            </a:r>
            <a:endParaRPr lang="en-US" sz="2800" b="0" u="none" strike="noStrik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Fifth Outline Level</a:t>
            </a:r>
            <a:endParaRPr lang="en-US" sz="2800" b="0" u="none" strike="noStrik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Sixth Outline Level</a:t>
            </a:r>
            <a:endParaRPr lang="en-US" sz="2800" b="0" u="none" strike="noStrik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Seventh Outline Level</a:t>
            </a:r>
            <a:endParaRPr lang="en-US" sz="2800" b="0" u="none" strike="noStrike">
              <a:solidFill>
                <a:schemeClr val="dk1"/>
              </a:solidFill>
              <a:effectLst/>
              <a:uFillTx/>
              <a:latin typeface="Arial"/>
            </a:endParaRPr>
          </a:p>
        </p:txBody>
      </p:sp>
      <p:sp>
        <p:nvSpPr>
          <p:cNvPr id="22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3920" cy="3976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lnSpcReduction="9999"/>
          </a:bodyPr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Click to edit the outline text format</a:t>
            </a:r>
            <a:endParaRPr lang="en-US" sz="2800" b="0" u="none" strike="noStrik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9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Second Outline Level</a:t>
            </a:r>
            <a:endParaRPr lang="en-US" sz="2800" b="0" u="none" strike="noStrik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9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Third Outline Level</a:t>
            </a:r>
            <a:endParaRPr lang="en-US" sz="2800" b="0" u="none" strike="noStrik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9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Fourth Outline Level</a:t>
            </a:r>
            <a:endParaRPr lang="en-US" sz="2800" b="0" u="none" strike="noStrik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Fifth Outline Level</a:t>
            </a:r>
            <a:endParaRPr lang="en-US" sz="2800" b="0" u="none" strike="noStrik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Sixth Outline Level</a:t>
            </a:r>
            <a:endParaRPr lang="en-US" sz="2800" b="0" u="none" strike="noStrik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Seventh Outline Level</a:t>
            </a:r>
            <a:endParaRPr lang="en-US" sz="2800" b="0" u="none" strike="noStrike">
              <a:solidFill>
                <a:schemeClr val="dk1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080" cy="1144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lang="en-US" sz="44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Click to edit the title text format</a:t>
            </a:r>
            <a:endParaRPr lang="en-US" sz="4400" b="0" u="none" strike="noStrike">
              <a:solidFill>
                <a:schemeClr val="dk1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_rels/slideMaster13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Masters/slideMaster13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6.xml"/><Relationship Id="rId3" Type="http://schemas.openxmlformats.org/officeDocument/2006/relationships/notesSlide" Target="../notesSlides/notesSlide1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3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3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3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3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3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3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13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3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3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8" name="Picture 2"/>
          <p:cNvPicPr/>
          <p:nvPr/>
        </p:nvPicPr>
        <p:blipFill>
          <a:blip r:embed="rId1"/>
          <a:stretch/>
        </p:blipFill>
        <p:spPr>
          <a:xfrm>
            <a:off x="712800" y="227160"/>
            <a:ext cx="7311960" cy="1790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79" name="CustomShape 1"/>
          <p:cNvSpPr/>
          <p:nvPr/>
        </p:nvSpPr>
        <p:spPr>
          <a:xfrm>
            <a:off x="1523880" y="1122480"/>
            <a:ext cx="9142920" cy="2386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b">
            <a:noAutofit/>
          </a:bodyPr>
          <a:p>
            <a:pPr algn="ctr" defTabSz="914400">
              <a:lnSpc>
                <a:spcPct val="90000"/>
              </a:lnSpc>
            </a:pPr>
            <a:r>
              <a:rPr lang="en-US" sz="6000" b="1" u="none" strike="noStrike">
                <a:solidFill>
                  <a:srgbClr val="000000"/>
                </a:solidFill>
                <a:effectLst/>
                <a:uFillTx/>
                <a:latin typeface="Calibri Light"/>
                <a:ea typeface="DejaVu Sans"/>
              </a:rPr>
              <a:t>PAPER TITLE</a:t>
            </a:r>
            <a:endParaRPr lang="en-US" sz="6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0" name="CustomShape 2"/>
          <p:cNvSpPr/>
          <p:nvPr/>
        </p:nvSpPr>
        <p:spPr>
          <a:xfrm>
            <a:off x="1523880" y="3602160"/>
            <a:ext cx="9142920" cy="2340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rmAutofit fontScale="85000" lnSpcReduction="9999"/>
          </a:bodyPr>
          <a:p>
            <a:pPr algn="ctr" defTabSz="914400">
              <a:lnSpc>
                <a:spcPct val="90000"/>
              </a:lnSpc>
              <a:spcBef>
                <a:spcPts val="1001"/>
              </a:spcBef>
            </a:pPr>
            <a:r>
              <a:rPr lang="en-US" sz="2400" b="1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Author1</a:t>
            </a:r>
            <a:r>
              <a:rPr lang="en-US" sz="2400" b="1" u="none" strike="noStrike" baseline="30000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1</a:t>
            </a:r>
            <a:r>
              <a:rPr lang="en-US" sz="2400" b="1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,</a:t>
            </a:r>
            <a:r>
              <a:rPr lang="en-US" sz="2400" b="1" u="none" strike="noStrike" baseline="30000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 </a:t>
            </a:r>
            <a:r>
              <a:rPr lang="en-US" sz="2400" b="1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Author2</a:t>
            </a:r>
            <a:r>
              <a:rPr lang="en-US" sz="2400" b="1" u="none" strike="noStrike" baseline="30000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2</a:t>
            </a:r>
            <a:r>
              <a:rPr lang="en-US" sz="2400" b="1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, Author3</a:t>
            </a:r>
            <a:r>
              <a:rPr lang="en-US" sz="2400" b="1" u="none" strike="noStrike" baseline="30000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3</a:t>
            </a: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ct val="90000"/>
              </a:lnSpc>
              <a:spcBef>
                <a:spcPts val="1001"/>
              </a:spcBef>
            </a:pP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ct val="90000"/>
              </a:lnSpc>
              <a:spcBef>
                <a:spcPts val="1001"/>
              </a:spcBef>
            </a:pP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ct val="90000"/>
              </a:lnSpc>
              <a:spcBef>
                <a:spcPts val="1001"/>
              </a:spcBef>
            </a:pPr>
            <a:r>
              <a:rPr lang="en-US" sz="240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Affilation1</a:t>
            </a:r>
            <a:r>
              <a:rPr lang="en-US" sz="2400" b="0" u="none" strike="noStrike" baseline="30000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1</a:t>
            </a:r>
            <a:r>
              <a:rPr lang="en-US" sz="240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,</a:t>
            </a:r>
            <a:r>
              <a:rPr lang="en-US" sz="2400" b="0" u="none" strike="noStrike" baseline="30000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 </a:t>
            </a:r>
            <a:r>
              <a:rPr lang="en-US" sz="240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Affilation2</a:t>
            </a:r>
            <a:r>
              <a:rPr lang="en-US" sz="2400" b="0" u="none" strike="noStrike" baseline="30000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2</a:t>
            </a:r>
            <a:r>
              <a:rPr lang="en-US" sz="240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, Affilation3</a:t>
            </a:r>
            <a:r>
              <a:rPr lang="en-US" sz="2400" b="0" u="none" strike="noStrike" baseline="30000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3</a:t>
            </a: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ct val="90000"/>
              </a:lnSpc>
              <a:spcBef>
                <a:spcPts val="1001"/>
              </a:spcBef>
            </a:pPr>
            <a:r>
              <a:rPr lang="en-US" sz="240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 </a:t>
            </a: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ct val="90000"/>
              </a:lnSpc>
              <a:spcBef>
                <a:spcPts val="1001"/>
              </a:spcBef>
            </a:pPr>
            <a:r>
              <a:rPr lang="en-US" sz="240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Presenting author’s e-mail adress</a:t>
            </a: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ct val="90000"/>
              </a:lnSpc>
              <a:spcBef>
                <a:spcPts val="1001"/>
              </a:spcBef>
            </a:pP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ct val="90000"/>
              </a:lnSpc>
              <a:spcBef>
                <a:spcPts val="1001"/>
              </a:spcBef>
            </a:pP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1" name="CustomShape 3"/>
          <p:cNvSpPr/>
          <p:nvPr/>
        </p:nvSpPr>
        <p:spPr>
          <a:xfrm>
            <a:off x="8499600" y="227160"/>
            <a:ext cx="3342600" cy="1790280"/>
          </a:xfrm>
          <a:prstGeom prst="rect">
            <a:avLst/>
          </a:prstGeom>
          <a:solidFill>
            <a:srgbClr val="693d85"/>
          </a:solidFill>
          <a:ln>
            <a:solidFill>
              <a:srgbClr val="43729d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endParaRPr lang="en-US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82" name="CustomShape 4"/>
          <p:cNvSpPr/>
          <p:nvPr/>
        </p:nvSpPr>
        <p:spPr>
          <a:xfrm>
            <a:off x="9363600" y="672120"/>
            <a:ext cx="1872720" cy="91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algn="ctr" defTabSz="914400">
              <a:lnSpc>
                <a:spcPct val="100000"/>
              </a:lnSpc>
            </a:pPr>
            <a:r>
              <a:rPr lang="en-US" sz="1800" b="0" u="none" strike="noStrik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LOGO OF YOUR AFFILATION</a:t>
            </a:r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CustomShape 1"/>
          <p:cNvSpPr/>
          <p:nvPr/>
        </p:nvSpPr>
        <p:spPr>
          <a:xfrm>
            <a:off x="838080" y="1825560"/>
            <a:ext cx="10514520" cy="4350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marL="228600" indent="-227880" defTabSz="914400">
              <a:lnSpc>
                <a:spcPct val="90000"/>
              </a:lnSpc>
              <a:spcBef>
                <a:spcPts val="1001"/>
              </a:spcBef>
              <a:buClr>
                <a:srgbClr val="2e75b6"/>
              </a:buClr>
              <a:buFont typeface="Wingdings" charset="2"/>
              <a:buChar char=""/>
            </a:pPr>
            <a:r>
              <a:rPr lang="en-US" sz="280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This section of the presentation should include main findings of your study, future prospects etc.</a:t>
            </a:r>
            <a:endParaRPr lang="en-US" sz="2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914400">
              <a:lnSpc>
                <a:spcPct val="90000"/>
              </a:lnSpc>
              <a:spcBef>
                <a:spcPts val="1001"/>
              </a:spcBef>
            </a:pPr>
            <a:endParaRPr lang="en-US" sz="2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0" name="CustomShape 3"/>
          <p:cNvSpPr/>
          <p:nvPr/>
        </p:nvSpPr>
        <p:spPr>
          <a:xfrm>
            <a:off x="3001320" y="274680"/>
            <a:ext cx="7099200" cy="155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algn="ctr" defTabSz="914400">
              <a:lnSpc>
                <a:spcPct val="100000"/>
              </a:lnSpc>
            </a:pPr>
            <a:r>
              <a:rPr lang="en-US" sz="4800" b="0" u="none" strike="noStrik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CONCLUDING REMARKS</a:t>
            </a:r>
            <a:endParaRPr lang="en-US" sz="4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1" name="CustomShape 5"/>
          <p:cNvSpPr/>
          <p:nvPr/>
        </p:nvSpPr>
        <p:spPr>
          <a:xfrm>
            <a:off x="8610480" y="6356520"/>
            <a:ext cx="2742120" cy="363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r" defTabSz="914400">
              <a:lnSpc>
                <a:spcPct val="100000"/>
              </a:lnSpc>
            </a:pPr>
            <a:fld id="{FF8FEA34-7314-402E-AC46-E184FE3F5DC2}" type="slidenum">
              <a:rPr lang="en-US" sz="1200" b="0" u="none" strike="noStrike">
                <a:solidFill>
                  <a:srgbClr val="8b8b8b"/>
                </a:solidFill>
                <a:effectLst/>
                <a:uFillTx/>
                <a:latin typeface="Calibri"/>
                <a:ea typeface="DejaVu Sans"/>
              </a:rPr>
              <a:t>&lt;number&gt;</a:t>
            </a:fld>
            <a:r>
              <a:rPr lang="en-US" sz="1200" b="0" u="none" strike="noStrike">
                <a:solidFill>
                  <a:srgbClr val="8b8b8b"/>
                </a:solidFill>
                <a:effectLst/>
                <a:uFillTx/>
                <a:latin typeface="Calibri"/>
                <a:ea typeface="DejaVu Sans"/>
              </a:rPr>
              <a:t>/12</a:t>
            </a:r>
            <a:endParaRPr lang="en-US" sz="1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2" name="CustomShape 4"/>
          <p:cNvSpPr/>
          <p:nvPr/>
        </p:nvSpPr>
        <p:spPr>
          <a:xfrm>
            <a:off x="4724280" y="6356520"/>
            <a:ext cx="2742120" cy="363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r>
              <a:rPr lang="en-US" sz="1200" b="0" u="none" strike="noStrike">
                <a:solidFill>
                  <a:srgbClr val="8b8b8b"/>
                </a:solidFill>
                <a:effectLst/>
                <a:uFillTx/>
                <a:latin typeface="Calibri"/>
                <a:ea typeface="DejaVu Sans"/>
              </a:rPr>
              <a:t>27-29.08.2024</a:t>
            </a:r>
            <a:endParaRPr lang="en-US" sz="1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3" name="CustomShape 5"/>
          <p:cNvSpPr/>
          <p:nvPr/>
        </p:nvSpPr>
        <p:spPr>
          <a:xfrm>
            <a:off x="798840" y="6356520"/>
            <a:ext cx="2482920" cy="363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defTabSz="914400">
              <a:lnSpc>
                <a:spcPct val="100000"/>
              </a:lnSpc>
            </a:pPr>
            <a:r>
              <a:rPr lang="en-US" sz="1200" b="0" u="none" strike="noStrike">
                <a:solidFill>
                  <a:srgbClr val="000000"/>
                </a:solidFill>
                <a:effectLst/>
                <a:uFillTx/>
                <a:latin typeface="Arial"/>
                <a:ea typeface="DejaVu Sans"/>
              </a:rPr>
              <a:t>H. Karakoc</a:t>
            </a:r>
            <a:endParaRPr lang="en-US" sz="1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4" name="CustomShape 2"/>
          <p:cNvSpPr/>
          <p:nvPr/>
        </p:nvSpPr>
        <p:spPr>
          <a:xfrm>
            <a:off x="0" y="0"/>
            <a:ext cx="10236600" cy="1106640"/>
          </a:xfrm>
          <a:prstGeom prst="rect">
            <a:avLst/>
          </a:prstGeom>
          <a:solidFill>
            <a:srgbClr val="693d85"/>
          </a:solidFill>
          <a:ln>
            <a:solidFill>
              <a:srgbClr val="43729d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endParaRPr lang="en-US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65" name="CustomShape 3"/>
          <p:cNvSpPr/>
          <p:nvPr/>
        </p:nvSpPr>
        <p:spPr>
          <a:xfrm>
            <a:off x="3963960" y="202680"/>
            <a:ext cx="6272640" cy="838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algn="ctr" defTabSz="914400">
              <a:lnSpc>
                <a:spcPct val="100000"/>
              </a:lnSpc>
            </a:pPr>
            <a:r>
              <a:rPr lang="en-US" sz="4000" b="0" u="none" strike="noStrik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CONCLUDING REMARKS</a:t>
            </a:r>
            <a:endParaRPr lang="en-US" sz="4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6" name="CustomShape 7"/>
          <p:cNvSpPr/>
          <p:nvPr/>
        </p:nvSpPr>
        <p:spPr>
          <a:xfrm>
            <a:off x="10390680" y="0"/>
            <a:ext cx="1596240" cy="1106640"/>
          </a:xfrm>
          <a:prstGeom prst="rect">
            <a:avLst/>
          </a:prstGeom>
          <a:solidFill>
            <a:srgbClr val="693d85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t">
            <a:noAutofit/>
          </a:bodyPr>
          <a:p>
            <a:pPr algn="ctr" defTabSz="914400">
              <a:lnSpc>
                <a:spcPct val="100000"/>
              </a:lnSpc>
            </a:pPr>
            <a:r>
              <a:rPr lang="en-US" sz="1400" b="0" u="none" strike="noStrik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LOGO OF YOUR </a:t>
            </a:r>
            <a:endParaRPr lang="en-US" sz="14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ct val="100000"/>
              </a:lnSpc>
            </a:pPr>
            <a:r>
              <a:rPr lang="en-US" sz="1400" b="0" u="none" strike="noStrik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AFFILATION</a:t>
            </a:r>
            <a:endParaRPr lang="en-US" sz="14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defTabSz="914400">
              <a:lnSpc>
                <a:spcPct val="100000"/>
              </a:lnSpc>
            </a:pPr>
            <a:endParaRPr lang="en-US" sz="14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pic>
        <p:nvPicPr>
          <p:cNvPr id="167" name="Picture 2"/>
          <p:cNvPicPr/>
          <p:nvPr/>
        </p:nvPicPr>
        <p:blipFill>
          <a:blip r:embed="rId1"/>
          <a:stretch/>
        </p:blipFill>
        <p:spPr>
          <a:xfrm>
            <a:off x="82440" y="85320"/>
            <a:ext cx="3834000" cy="93852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CustomShape 1"/>
          <p:cNvSpPr/>
          <p:nvPr/>
        </p:nvSpPr>
        <p:spPr>
          <a:xfrm>
            <a:off x="838080" y="1825560"/>
            <a:ext cx="10514520" cy="4350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marL="228600" indent="-227880" defTabSz="914400">
              <a:lnSpc>
                <a:spcPct val="90000"/>
              </a:lnSpc>
              <a:spcBef>
                <a:spcPts val="1001"/>
              </a:spcBef>
              <a:buClr>
                <a:srgbClr val="2e75b6"/>
              </a:buClr>
              <a:buFont typeface="Wingdings" charset="2"/>
              <a:buChar char=""/>
            </a:pPr>
            <a:r>
              <a:rPr lang="en-US" sz="280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If presenter wishes to thank any supporting agency, instutition or contributer, this section should be used.</a:t>
            </a:r>
            <a:endParaRPr lang="en-US" sz="2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28600" indent="-227880" defTabSz="914400">
              <a:lnSpc>
                <a:spcPct val="90000"/>
              </a:lnSpc>
              <a:spcBef>
                <a:spcPts val="1001"/>
              </a:spcBef>
              <a:buClr>
                <a:srgbClr val="2e75b6"/>
              </a:buClr>
              <a:buFont typeface="Wingdings" charset="2"/>
              <a:buChar char=""/>
            </a:pPr>
            <a:r>
              <a:rPr lang="en-US" sz="280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If you conducted the study in the framework of any project, please indicate the title of Project in this section with contract number and supporting agency.</a:t>
            </a:r>
            <a:endParaRPr lang="en-US" sz="2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914400">
              <a:lnSpc>
                <a:spcPct val="90000"/>
              </a:lnSpc>
              <a:spcBef>
                <a:spcPts val="1001"/>
              </a:spcBef>
            </a:pPr>
            <a:endParaRPr lang="en-US" sz="2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9" name="CustomShape 3"/>
          <p:cNvSpPr/>
          <p:nvPr/>
        </p:nvSpPr>
        <p:spPr>
          <a:xfrm>
            <a:off x="2545920" y="281520"/>
            <a:ext cx="7099200" cy="155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algn="ctr" defTabSz="914400">
              <a:lnSpc>
                <a:spcPct val="100000"/>
              </a:lnSpc>
            </a:pPr>
            <a:r>
              <a:rPr lang="en-US" sz="4800" b="0" u="none" strike="noStrik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ACKNOWLEDGEMENTS</a:t>
            </a:r>
            <a:endParaRPr lang="en-US" sz="4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0" name="CustomShape 5"/>
          <p:cNvSpPr/>
          <p:nvPr/>
        </p:nvSpPr>
        <p:spPr>
          <a:xfrm>
            <a:off x="8610480" y="6356520"/>
            <a:ext cx="2742120" cy="363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r" defTabSz="914400">
              <a:lnSpc>
                <a:spcPct val="100000"/>
              </a:lnSpc>
            </a:pPr>
            <a:fld id="{B830C5A4-8C9D-4B6C-9B0D-C24DBB0915EF}" type="slidenum">
              <a:rPr lang="en-US" sz="1200" b="0" u="none" strike="noStrike">
                <a:solidFill>
                  <a:srgbClr val="8b8b8b"/>
                </a:solidFill>
                <a:effectLst/>
                <a:uFillTx/>
                <a:latin typeface="Calibri"/>
                <a:ea typeface="DejaVu Sans"/>
              </a:rPr>
              <a:t>&lt;number&gt;</a:t>
            </a:fld>
            <a:r>
              <a:rPr lang="en-US" sz="1200" b="0" u="none" strike="noStrike">
                <a:solidFill>
                  <a:srgbClr val="8b8b8b"/>
                </a:solidFill>
                <a:effectLst/>
                <a:uFillTx/>
                <a:latin typeface="Calibri"/>
                <a:ea typeface="DejaVu Sans"/>
              </a:rPr>
              <a:t>/12</a:t>
            </a:r>
            <a:endParaRPr lang="en-US" sz="1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1" name="CustomShape 4"/>
          <p:cNvSpPr/>
          <p:nvPr/>
        </p:nvSpPr>
        <p:spPr>
          <a:xfrm>
            <a:off x="4724280" y="6356520"/>
            <a:ext cx="2742120" cy="363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r>
              <a:rPr lang="en-US" sz="1200" b="0" u="none" strike="noStrike">
                <a:solidFill>
                  <a:srgbClr val="8b8b8b"/>
                </a:solidFill>
                <a:effectLst/>
                <a:uFillTx/>
                <a:latin typeface="Calibri"/>
                <a:ea typeface="DejaVu Sans"/>
              </a:rPr>
              <a:t>27-29.08.2024</a:t>
            </a:r>
            <a:endParaRPr lang="en-US" sz="1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2" name="CustomShape 5"/>
          <p:cNvSpPr/>
          <p:nvPr/>
        </p:nvSpPr>
        <p:spPr>
          <a:xfrm>
            <a:off x="798840" y="6356520"/>
            <a:ext cx="2482920" cy="363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defTabSz="914400">
              <a:lnSpc>
                <a:spcPct val="100000"/>
              </a:lnSpc>
            </a:pPr>
            <a:r>
              <a:rPr lang="en-US" sz="1200" b="0" u="none" strike="noStrike">
                <a:solidFill>
                  <a:srgbClr val="000000"/>
                </a:solidFill>
                <a:effectLst/>
                <a:uFillTx/>
                <a:latin typeface="Arial"/>
                <a:ea typeface="DejaVu Sans"/>
              </a:rPr>
              <a:t>H. Karakoc</a:t>
            </a:r>
            <a:endParaRPr lang="en-US" sz="1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3" name="CustomShape 2"/>
          <p:cNvSpPr/>
          <p:nvPr/>
        </p:nvSpPr>
        <p:spPr>
          <a:xfrm>
            <a:off x="0" y="0"/>
            <a:ext cx="10236600" cy="1106640"/>
          </a:xfrm>
          <a:prstGeom prst="rect">
            <a:avLst/>
          </a:prstGeom>
          <a:solidFill>
            <a:srgbClr val="693d85"/>
          </a:solidFill>
          <a:ln>
            <a:solidFill>
              <a:srgbClr val="43729d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endParaRPr lang="en-US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74" name="CustomShape 3"/>
          <p:cNvSpPr/>
          <p:nvPr/>
        </p:nvSpPr>
        <p:spPr>
          <a:xfrm>
            <a:off x="3963960" y="202680"/>
            <a:ext cx="6272640" cy="838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algn="ctr" defTabSz="914400">
              <a:lnSpc>
                <a:spcPct val="100000"/>
              </a:lnSpc>
            </a:pPr>
            <a:r>
              <a:rPr lang="en-US" sz="4000" b="0" u="none" strike="noStrik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ACKNOWLEDGEMENTS</a:t>
            </a:r>
            <a:endParaRPr lang="en-US" sz="4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5" name="CustomShape 7"/>
          <p:cNvSpPr/>
          <p:nvPr/>
        </p:nvSpPr>
        <p:spPr>
          <a:xfrm>
            <a:off x="10390680" y="0"/>
            <a:ext cx="1596240" cy="1106640"/>
          </a:xfrm>
          <a:prstGeom prst="rect">
            <a:avLst/>
          </a:prstGeom>
          <a:solidFill>
            <a:srgbClr val="693d85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t">
            <a:noAutofit/>
          </a:bodyPr>
          <a:p>
            <a:pPr algn="ctr" defTabSz="914400">
              <a:lnSpc>
                <a:spcPct val="100000"/>
              </a:lnSpc>
            </a:pPr>
            <a:r>
              <a:rPr lang="en-US" sz="1400" b="0" u="none" strike="noStrik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LOGO OF YOUR </a:t>
            </a:r>
            <a:endParaRPr lang="en-US" sz="14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ct val="100000"/>
              </a:lnSpc>
            </a:pPr>
            <a:r>
              <a:rPr lang="en-US" sz="1400" b="0" u="none" strike="noStrik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AFFILATION</a:t>
            </a:r>
            <a:endParaRPr lang="en-US" sz="14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defTabSz="914400">
              <a:lnSpc>
                <a:spcPct val="100000"/>
              </a:lnSpc>
            </a:pPr>
            <a:endParaRPr lang="en-US" sz="14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pic>
        <p:nvPicPr>
          <p:cNvPr id="176" name="Picture 2"/>
          <p:cNvPicPr/>
          <p:nvPr/>
        </p:nvPicPr>
        <p:blipFill>
          <a:blip r:embed="rId1"/>
          <a:stretch/>
        </p:blipFill>
        <p:spPr>
          <a:xfrm>
            <a:off x="82440" y="85320"/>
            <a:ext cx="3834000" cy="93852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CustomShape 1"/>
          <p:cNvSpPr/>
          <p:nvPr/>
        </p:nvSpPr>
        <p:spPr>
          <a:xfrm>
            <a:off x="838080" y="1825560"/>
            <a:ext cx="10514520" cy="4350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marL="228600" indent="-227880" defTabSz="914400">
              <a:lnSpc>
                <a:spcPct val="90000"/>
              </a:lnSpc>
              <a:spcBef>
                <a:spcPts val="1001"/>
              </a:spcBef>
              <a:buClr>
                <a:srgbClr val="2e75b6"/>
              </a:buClr>
              <a:buFont typeface="Wingdings" charset="2"/>
              <a:buChar char=""/>
            </a:pPr>
            <a:r>
              <a:rPr lang="en-US" sz="280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For reference style, please see symposium fullpaper template.</a:t>
            </a:r>
            <a:endParaRPr lang="en-US" sz="2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914400">
              <a:lnSpc>
                <a:spcPct val="90000"/>
              </a:lnSpc>
              <a:spcBef>
                <a:spcPts val="1001"/>
              </a:spcBef>
            </a:pPr>
            <a:endParaRPr lang="en-US" sz="2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8" name="CustomShape 5"/>
          <p:cNvSpPr/>
          <p:nvPr/>
        </p:nvSpPr>
        <p:spPr>
          <a:xfrm>
            <a:off x="8610480" y="6356520"/>
            <a:ext cx="2742120" cy="363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r" defTabSz="914400">
              <a:lnSpc>
                <a:spcPct val="100000"/>
              </a:lnSpc>
            </a:pPr>
            <a:fld id="{0E2EBEB3-D151-447B-9306-755C0332A9D0}" type="slidenum">
              <a:rPr lang="en-US" sz="1200" b="0" u="none" strike="noStrike">
                <a:solidFill>
                  <a:srgbClr val="8b8b8b"/>
                </a:solidFill>
                <a:effectLst/>
                <a:uFillTx/>
                <a:latin typeface="Calibri"/>
                <a:ea typeface="DejaVu Sans"/>
              </a:rPr>
              <a:t>&lt;number&gt;</a:t>
            </a:fld>
            <a:r>
              <a:rPr lang="en-US" sz="1200" b="0" u="none" strike="noStrike">
                <a:solidFill>
                  <a:srgbClr val="8b8b8b"/>
                </a:solidFill>
                <a:effectLst/>
                <a:uFillTx/>
                <a:latin typeface="Calibri"/>
                <a:ea typeface="DejaVu Sans"/>
              </a:rPr>
              <a:t>/12</a:t>
            </a:r>
            <a:endParaRPr lang="en-US" sz="1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9" name="CustomShape 4"/>
          <p:cNvSpPr/>
          <p:nvPr/>
        </p:nvSpPr>
        <p:spPr>
          <a:xfrm>
            <a:off x="4724280" y="6356520"/>
            <a:ext cx="2742120" cy="363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r>
              <a:rPr lang="en-US" sz="1200" b="0" u="none" strike="noStrike">
                <a:solidFill>
                  <a:srgbClr val="8b8b8b"/>
                </a:solidFill>
                <a:effectLst/>
                <a:uFillTx/>
                <a:latin typeface="Calibri"/>
                <a:ea typeface="DejaVu Sans"/>
              </a:rPr>
              <a:t>27-29.08.2024</a:t>
            </a:r>
            <a:endParaRPr lang="en-US" sz="1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0" name="CustomShape 5"/>
          <p:cNvSpPr/>
          <p:nvPr/>
        </p:nvSpPr>
        <p:spPr>
          <a:xfrm>
            <a:off x="798840" y="6356520"/>
            <a:ext cx="2482920" cy="363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defTabSz="914400">
              <a:lnSpc>
                <a:spcPct val="100000"/>
              </a:lnSpc>
            </a:pPr>
            <a:r>
              <a:rPr lang="en-US" sz="1200" b="0" u="none" strike="noStrike">
                <a:solidFill>
                  <a:srgbClr val="000000"/>
                </a:solidFill>
                <a:effectLst/>
                <a:uFillTx/>
                <a:latin typeface="Arial"/>
                <a:ea typeface="DejaVu Sans"/>
              </a:rPr>
              <a:t>H. Karakoc</a:t>
            </a:r>
            <a:endParaRPr lang="en-US" sz="1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1" name="CustomShape 2"/>
          <p:cNvSpPr/>
          <p:nvPr/>
        </p:nvSpPr>
        <p:spPr>
          <a:xfrm>
            <a:off x="0" y="0"/>
            <a:ext cx="10236600" cy="1106640"/>
          </a:xfrm>
          <a:prstGeom prst="rect">
            <a:avLst/>
          </a:prstGeom>
          <a:solidFill>
            <a:srgbClr val="693d85"/>
          </a:solidFill>
          <a:ln>
            <a:solidFill>
              <a:srgbClr val="43729d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endParaRPr lang="en-US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82" name="CustomShape 3"/>
          <p:cNvSpPr/>
          <p:nvPr/>
        </p:nvSpPr>
        <p:spPr>
          <a:xfrm>
            <a:off x="3963960" y="202680"/>
            <a:ext cx="6272640" cy="838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algn="ctr" defTabSz="914400">
              <a:lnSpc>
                <a:spcPct val="100000"/>
              </a:lnSpc>
            </a:pPr>
            <a:r>
              <a:rPr lang="en-US" sz="4000" b="0" u="none" strike="noStrik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REFERENCES</a:t>
            </a:r>
            <a:endParaRPr lang="en-US" sz="4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3" name="CustomShape 7"/>
          <p:cNvSpPr/>
          <p:nvPr/>
        </p:nvSpPr>
        <p:spPr>
          <a:xfrm>
            <a:off x="10390680" y="0"/>
            <a:ext cx="1596240" cy="1106640"/>
          </a:xfrm>
          <a:prstGeom prst="rect">
            <a:avLst/>
          </a:prstGeom>
          <a:solidFill>
            <a:srgbClr val="693d85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t">
            <a:noAutofit/>
          </a:bodyPr>
          <a:p>
            <a:pPr algn="ctr" defTabSz="914400">
              <a:lnSpc>
                <a:spcPct val="100000"/>
              </a:lnSpc>
            </a:pPr>
            <a:r>
              <a:rPr lang="en-US" sz="1400" b="0" u="none" strike="noStrik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LOGO OF YOUR </a:t>
            </a:r>
            <a:endParaRPr lang="en-US" sz="14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ct val="100000"/>
              </a:lnSpc>
            </a:pPr>
            <a:r>
              <a:rPr lang="en-US" sz="1400" b="0" u="none" strike="noStrik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AFFILATION</a:t>
            </a:r>
            <a:endParaRPr lang="en-US" sz="14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defTabSz="914400">
              <a:lnSpc>
                <a:spcPct val="100000"/>
              </a:lnSpc>
            </a:pPr>
            <a:endParaRPr lang="en-US" sz="14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pic>
        <p:nvPicPr>
          <p:cNvPr id="184" name="Picture 2"/>
          <p:cNvPicPr/>
          <p:nvPr/>
        </p:nvPicPr>
        <p:blipFill>
          <a:blip r:embed="rId1"/>
          <a:stretch/>
        </p:blipFill>
        <p:spPr>
          <a:xfrm>
            <a:off x="82440" y="85320"/>
            <a:ext cx="3834000" cy="93852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CustomShape 1"/>
          <p:cNvSpPr/>
          <p:nvPr/>
        </p:nvSpPr>
        <p:spPr>
          <a:xfrm>
            <a:off x="838080" y="1825560"/>
            <a:ext cx="10514520" cy="4350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marL="228600" indent="-227880" defTabSz="914400">
              <a:lnSpc>
                <a:spcPct val="90000"/>
              </a:lnSpc>
              <a:spcBef>
                <a:spcPts val="1001"/>
              </a:spcBef>
              <a:buClr>
                <a:srgbClr val="2e75b6"/>
              </a:buClr>
              <a:buFont typeface="Wingdings" charset="2"/>
              <a:buChar char=""/>
            </a:pPr>
            <a:r>
              <a:rPr lang="en-US" sz="280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Motivation</a:t>
            </a:r>
            <a:endParaRPr lang="en-US" sz="2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28600" indent="-227880" defTabSz="914400">
              <a:lnSpc>
                <a:spcPct val="90000"/>
              </a:lnSpc>
              <a:spcBef>
                <a:spcPts val="1001"/>
              </a:spcBef>
              <a:buClr>
                <a:srgbClr val="2e75b6"/>
              </a:buClr>
              <a:buFont typeface="Wingdings" charset="2"/>
              <a:buChar char=""/>
            </a:pPr>
            <a:r>
              <a:rPr lang="en-US" sz="280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Experimental study</a:t>
            </a:r>
            <a:endParaRPr lang="en-US" sz="2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28600" indent="-227880" defTabSz="914400">
              <a:lnSpc>
                <a:spcPct val="90000"/>
              </a:lnSpc>
              <a:spcBef>
                <a:spcPts val="1001"/>
              </a:spcBef>
              <a:buClr>
                <a:srgbClr val="2e75b6"/>
              </a:buClr>
              <a:buFont typeface="Wingdings" charset="2"/>
              <a:buChar char=""/>
            </a:pPr>
            <a:r>
              <a:rPr lang="en-US" sz="280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Methods and Materials</a:t>
            </a:r>
            <a:endParaRPr lang="en-US" sz="2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28600" indent="-227880" defTabSz="914400">
              <a:lnSpc>
                <a:spcPct val="90000"/>
              </a:lnSpc>
              <a:spcBef>
                <a:spcPts val="1001"/>
              </a:spcBef>
              <a:buClr>
                <a:srgbClr val="2e75b6"/>
              </a:buClr>
              <a:buFont typeface="Wingdings" charset="2"/>
              <a:buChar char=""/>
            </a:pPr>
            <a:r>
              <a:rPr lang="en-US" sz="280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Results</a:t>
            </a:r>
            <a:endParaRPr lang="en-US" sz="2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28600" indent="-227880" defTabSz="914400">
              <a:lnSpc>
                <a:spcPct val="90000"/>
              </a:lnSpc>
              <a:spcBef>
                <a:spcPts val="1001"/>
              </a:spcBef>
              <a:buClr>
                <a:srgbClr val="2e75b6"/>
              </a:buClr>
              <a:buFont typeface="Wingdings" charset="2"/>
              <a:buChar char=""/>
            </a:pPr>
            <a:r>
              <a:rPr lang="en-US" sz="280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Concluding remarks</a:t>
            </a:r>
            <a:endParaRPr lang="en-US" sz="2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28600" indent="-227880" defTabSz="914400">
              <a:lnSpc>
                <a:spcPct val="90000"/>
              </a:lnSpc>
              <a:spcBef>
                <a:spcPts val="1001"/>
              </a:spcBef>
              <a:buClr>
                <a:srgbClr val="2e75b6"/>
              </a:buClr>
              <a:buFont typeface="Wingdings" charset="2"/>
              <a:buChar char=""/>
            </a:pPr>
            <a:r>
              <a:rPr lang="en-US" sz="280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Acknowledgements</a:t>
            </a:r>
            <a:endParaRPr lang="en-US" sz="2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28600" indent="-227880" defTabSz="914400">
              <a:lnSpc>
                <a:spcPct val="90000"/>
              </a:lnSpc>
              <a:spcBef>
                <a:spcPts val="1001"/>
              </a:spcBef>
              <a:buClr>
                <a:srgbClr val="2e75b6"/>
              </a:buClr>
              <a:buFont typeface="Wingdings" charset="2"/>
              <a:buChar char=""/>
            </a:pPr>
            <a:r>
              <a:rPr lang="en-US" sz="280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References</a:t>
            </a:r>
            <a:endParaRPr lang="en-US" sz="2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914400">
              <a:lnSpc>
                <a:spcPct val="90000"/>
              </a:lnSpc>
              <a:spcBef>
                <a:spcPts val="1001"/>
              </a:spcBef>
            </a:pPr>
            <a:endParaRPr lang="en-US" sz="2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4" name="CustomShape 2"/>
          <p:cNvSpPr/>
          <p:nvPr/>
        </p:nvSpPr>
        <p:spPr>
          <a:xfrm>
            <a:off x="0" y="0"/>
            <a:ext cx="10191600" cy="1109520"/>
          </a:xfrm>
          <a:prstGeom prst="rect">
            <a:avLst/>
          </a:prstGeom>
          <a:solidFill>
            <a:srgbClr val="693d85"/>
          </a:solidFill>
          <a:ln>
            <a:solidFill>
              <a:srgbClr val="43729d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endParaRPr lang="en-US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85" name="CustomShape 4"/>
          <p:cNvSpPr/>
          <p:nvPr/>
        </p:nvSpPr>
        <p:spPr>
          <a:xfrm>
            <a:off x="4724280" y="6356520"/>
            <a:ext cx="2742120" cy="363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r>
              <a:rPr lang="en-US" sz="1200" b="0" u="none" strike="noStrike">
                <a:solidFill>
                  <a:srgbClr val="8b8b8b"/>
                </a:solidFill>
                <a:effectLst/>
                <a:uFillTx/>
                <a:latin typeface="Calibri"/>
                <a:ea typeface="DejaVu Sans"/>
              </a:rPr>
              <a:t>27-29.08.2024</a:t>
            </a:r>
            <a:endParaRPr lang="en-US" sz="1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6" name="CustomShape 5"/>
          <p:cNvSpPr/>
          <p:nvPr/>
        </p:nvSpPr>
        <p:spPr>
          <a:xfrm>
            <a:off x="798840" y="6356520"/>
            <a:ext cx="2482920" cy="363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defTabSz="914400">
              <a:lnSpc>
                <a:spcPct val="100000"/>
              </a:lnSpc>
            </a:pPr>
            <a:r>
              <a:rPr lang="en-US" sz="1200" b="0" u="none" strike="noStrike">
                <a:solidFill>
                  <a:srgbClr val="000000"/>
                </a:solidFill>
                <a:effectLst/>
                <a:uFillTx/>
                <a:latin typeface="Arial"/>
                <a:ea typeface="DejaVu Sans"/>
              </a:rPr>
              <a:t>H. Karakoc</a:t>
            </a:r>
            <a:endParaRPr lang="en-US" sz="1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7" name="CustomShape 6"/>
          <p:cNvSpPr/>
          <p:nvPr/>
        </p:nvSpPr>
        <p:spPr>
          <a:xfrm>
            <a:off x="8610480" y="6356520"/>
            <a:ext cx="2742120" cy="363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r" defTabSz="914400">
              <a:lnSpc>
                <a:spcPct val="100000"/>
              </a:lnSpc>
            </a:pPr>
            <a:fld id="{9277DF4C-E556-4B31-8358-9CDE6DDC311A}" type="slidenum">
              <a:rPr lang="en-US" sz="1200" b="0" u="none" strike="noStrike">
                <a:solidFill>
                  <a:srgbClr val="8b8b8b"/>
                </a:solidFill>
                <a:effectLst/>
                <a:uFillTx/>
                <a:latin typeface="Calibri"/>
                <a:ea typeface="DejaVu Sans"/>
              </a:rPr>
              <a:t>&lt;number&gt;</a:t>
            </a:fld>
            <a:r>
              <a:rPr lang="en-US" sz="1200" b="0" u="none" strike="noStrike">
                <a:solidFill>
                  <a:srgbClr val="8b8b8b"/>
                </a:solidFill>
                <a:effectLst/>
                <a:uFillTx/>
                <a:latin typeface="Calibri"/>
                <a:ea typeface="DejaVu Sans"/>
              </a:rPr>
              <a:t>/12</a:t>
            </a:r>
            <a:endParaRPr lang="en-US" sz="1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8" name="CustomShape 7"/>
          <p:cNvSpPr/>
          <p:nvPr/>
        </p:nvSpPr>
        <p:spPr>
          <a:xfrm>
            <a:off x="10369080" y="-2880"/>
            <a:ext cx="1596240" cy="1109520"/>
          </a:xfrm>
          <a:prstGeom prst="rect">
            <a:avLst/>
          </a:prstGeom>
          <a:solidFill>
            <a:srgbClr val="693d85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t">
            <a:noAutofit/>
          </a:bodyPr>
          <a:p>
            <a:pPr algn="ctr" defTabSz="914400">
              <a:lnSpc>
                <a:spcPct val="100000"/>
              </a:lnSpc>
            </a:pPr>
            <a:r>
              <a:rPr lang="en-US" sz="1400" b="0" u="none" strike="noStrik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LOGO OF YOUR </a:t>
            </a:r>
            <a:endParaRPr lang="en-US" sz="14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ct val="100000"/>
              </a:lnSpc>
            </a:pPr>
            <a:r>
              <a:rPr lang="en-US" sz="1400" b="0" u="none" strike="noStrik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AFFILATION</a:t>
            </a:r>
            <a:endParaRPr lang="en-US" sz="14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defTabSz="914400">
              <a:lnSpc>
                <a:spcPct val="100000"/>
              </a:lnSpc>
            </a:pPr>
            <a:endParaRPr lang="en-US" sz="14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pic>
        <p:nvPicPr>
          <p:cNvPr id="89" name="Picture 2"/>
          <p:cNvPicPr/>
          <p:nvPr/>
        </p:nvPicPr>
        <p:blipFill>
          <a:blip r:embed="rId1"/>
          <a:stretch/>
        </p:blipFill>
        <p:spPr>
          <a:xfrm>
            <a:off x="82440" y="85320"/>
            <a:ext cx="3834000" cy="9385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90" name="CustomShape 3"/>
          <p:cNvSpPr/>
          <p:nvPr/>
        </p:nvSpPr>
        <p:spPr>
          <a:xfrm>
            <a:off x="3998880" y="161280"/>
            <a:ext cx="6165360" cy="838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algn="ctr" defTabSz="914400">
              <a:lnSpc>
                <a:spcPct val="100000"/>
              </a:lnSpc>
            </a:pPr>
            <a:r>
              <a:rPr lang="en-US" sz="4000" b="0" u="none" strike="noStrik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OUTLINE</a:t>
            </a:r>
            <a:endParaRPr lang="en-US" sz="4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CustomShape 1"/>
          <p:cNvSpPr/>
          <p:nvPr/>
        </p:nvSpPr>
        <p:spPr>
          <a:xfrm>
            <a:off x="838080" y="1838880"/>
            <a:ext cx="10514520" cy="4350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marL="228600" indent="-227880" defTabSz="914400">
              <a:lnSpc>
                <a:spcPct val="90000"/>
              </a:lnSpc>
              <a:spcBef>
                <a:spcPts val="1001"/>
              </a:spcBef>
              <a:buClr>
                <a:srgbClr val="2e75b6"/>
              </a:buClr>
              <a:buFont typeface="Wingdings" charset="2"/>
              <a:buChar char=""/>
            </a:pPr>
            <a:r>
              <a:rPr lang="en-US" sz="280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This document intends to identify criteria of oral presentations for ISEAS-2019.</a:t>
            </a:r>
            <a:endParaRPr lang="en-US" sz="2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28600" indent="-227880" defTabSz="914400">
              <a:lnSpc>
                <a:spcPct val="90000"/>
              </a:lnSpc>
              <a:spcBef>
                <a:spcPts val="1001"/>
              </a:spcBef>
              <a:buClr>
                <a:srgbClr val="2e75b6"/>
              </a:buClr>
              <a:buFont typeface="Wingdings" charset="2"/>
              <a:buChar char=""/>
            </a:pPr>
            <a:r>
              <a:rPr lang="en-US" sz="280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Please follow the guideline explained at next slides while prepearing your oral presentation.</a:t>
            </a:r>
            <a:endParaRPr lang="en-US" sz="2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914400">
              <a:lnSpc>
                <a:spcPct val="90000"/>
              </a:lnSpc>
              <a:spcBef>
                <a:spcPts val="1001"/>
              </a:spcBef>
            </a:pPr>
            <a:endParaRPr lang="en-US" sz="2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2" name="CustomShape 2"/>
          <p:cNvSpPr/>
          <p:nvPr/>
        </p:nvSpPr>
        <p:spPr>
          <a:xfrm>
            <a:off x="0" y="0"/>
            <a:ext cx="10236600" cy="1106640"/>
          </a:xfrm>
          <a:prstGeom prst="rect">
            <a:avLst/>
          </a:prstGeom>
          <a:solidFill>
            <a:srgbClr val="693d85"/>
          </a:solidFill>
          <a:ln>
            <a:solidFill>
              <a:srgbClr val="43729d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endParaRPr lang="en-US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93" name="CustomShape 6"/>
          <p:cNvSpPr/>
          <p:nvPr/>
        </p:nvSpPr>
        <p:spPr>
          <a:xfrm>
            <a:off x="8610480" y="6356520"/>
            <a:ext cx="2742120" cy="363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r" defTabSz="914400">
              <a:lnSpc>
                <a:spcPct val="100000"/>
              </a:lnSpc>
            </a:pPr>
            <a:r>
              <a:rPr lang="en-US" sz="1200" b="0" u="none" strike="noStrike">
                <a:solidFill>
                  <a:srgbClr val="8b8b8b"/>
                </a:solidFill>
                <a:effectLst/>
                <a:uFillTx/>
                <a:latin typeface="Calibri"/>
                <a:ea typeface="DejaVu Sans"/>
              </a:rPr>
              <a:t>3/12</a:t>
            </a:r>
            <a:endParaRPr lang="en-US" sz="1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4" name="CustomShape 7"/>
          <p:cNvSpPr/>
          <p:nvPr/>
        </p:nvSpPr>
        <p:spPr>
          <a:xfrm>
            <a:off x="10390680" y="0"/>
            <a:ext cx="1596240" cy="1106640"/>
          </a:xfrm>
          <a:prstGeom prst="rect">
            <a:avLst/>
          </a:prstGeom>
          <a:solidFill>
            <a:srgbClr val="693d85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t">
            <a:noAutofit/>
          </a:bodyPr>
          <a:p>
            <a:pPr algn="ctr" defTabSz="914400">
              <a:lnSpc>
                <a:spcPct val="100000"/>
              </a:lnSpc>
            </a:pPr>
            <a:r>
              <a:rPr lang="en-US" sz="1400" b="0" u="none" strike="noStrik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LOGO OF YOUR </a:t>
            </a:r>
            <a:endParaRPr lang="en-US" sz="14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ct val="100000"/>
              </a:lnSpc>
            </a:pPr>
            <a:r>
              <a:rPr lang="en-US" sz="1400" b="0" u="none" strike="noStrik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AFFILATION</a:t>
            </a:r>
            <a:endParaRPr lang="en-US" sz="14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defTabSz="914400">
              <a:lnSpc>
                <a:spcPct val="100000"/>
              </a:lnSpc>
            </a:pPr>
            <a:endParaRPr lang="en-US" sz="14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95" name="CustomShape 4"/>
          <p:cNvSpPr/>
          <p:nvPr/>
        </p:nvSpPr>
        <p:spPr>
          <a:xfrm>
            <a:off x="4724280" y="6356520"/>
            <a:ext cx="2742120" cy="363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r>
              <a:rPr lang="en-US" sz="1200" b="0" u="none" strike="noStrike">
                <a:solidFill>
                  <a:srgbClr val="8b8b8b"/>
                </a:solidFill>
                <a:effectLst/>
                <a:uFillTx/>
                <a:latin typeface="Calibri"/>
                <a:ea typeface="DejaVu Sans"/>
              </a:rPr>
              <a:t>27-29.08.2024</a:t>
            </a:r>
            <a:endParaRPr lang="en-US" sz="1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6" name="CustomShape 5"/>
          <p:cNvSpPr/>
          <p:nvPr/>
        </p:nvSpPr>
        <p:spPr>
          <a:xfrm>
            <a:off x="798840" y="6356520"/>
            <a:ext cx="2482920" cy="363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defTabSz="914400">
              <a:lnSpc>
                <a:spcPct val="100000"/>
              </a:lnSpc>
            </a:pPr>
            <a:r>
              <a:rPr lang="en-US" sz="1200" b="0" u="none" strike="noStrike">
                <a:solidFill>
                  <a:srgbClr val="000000"/>
                </a:solidFill>
                <a:effectLst/>
                <a:uFillTx/>
                <a:latin typeface="Arial"/>
                <a:ea typeface="DejaVu Sans"/>
              </a:rPr>
              <a:t>H. Karakoc</a:t>
            </a:r>
            <a:endParaRPr lang="en-US" sz="1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97" name="Picture 2"/>
          <p:cNvPicPr/>
          <p:nvPr/>
        </p:nvPicPr>
        <p:blipFill>
          <a:blip r:embed="rId1"/>
          <a:stretch/>
        </p:blipFill>
        <p:spPr>
          <a:xfrm>
            <a:off x="82440" y="85320"/>
            <a:ext cx="3834000" cy="9385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98" name="CustomShape 3"/>
          <p:cNvSpPr/>
          <p:nvPr/>
        </p:nvSpPr>
        <p:spPr>
          <a:xfrm>
            <a:off x="3998880" y="161280"/>
            <a:ext cx="6165360" cy="838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algn="ctr" defTabSz="914400">
              <a:lnSpc>
                <a:spcPct val="100000"/>
              </a:lnSpc>
            </a:pPr>
            <a:r>
              <a:rPr lang="en-US" sz="4000" b="0" u="none" strike="noStrik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MOTIVATION</a:t>
            </a:r>
            <a:endParaRPr lang="en-US" sz="4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CustomShape 1"/>
          <p:cNvSpPr/>
          <p:nvPr/>
        </p:nvSpPr>
        <p:spPr>
          <a:xfrm>
            <a:off x="838080" y="1825560"/>
            <a:ext cx="10514520" cy="4350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marL="228600" indent="-227880" defTabSz="914400">
              <a:lnSpc>
                <a:spcPct val="90000"/>
              </a:lnSpc>
              <a:spcBef>
                <a:spcPts val="1001"/>
              </a:spcBef>
              <a:buClr>
                <a:srgbClr val="2e75b6"/>
              </a:buClr>
              <a:buFont typeface="Wingdings" charset="2"/>
              <a:buChar char=""/>
            </a:pPr>
            <a:r>
              <a:rPr lang="en-US" sz="280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Each presentation should include symposium logo, logo of your affilation, paper title, author details (name, surname, affilation), e-mail address of the presenting author and presentation date as examplified at first slide.</a:t>
            </a:r>
            <a:endParaRPr lang="en-US" sz="2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28600" indent="-227880" defTabSz="914400">
              <a:lnSpc>
                <a:spcPct val="90000"/>
              </a:lnSpc>
              <a:spcBef>
                <a:spcPts val="1001"/>
              </a:spcBef>
              <a:buClr>
                <a:srgbClr val="2e75b6"/>
              </a:buClr>
              <a:buFont typeface="Wingdings" charset="2"/>
              <a:buChar char=""/>
            </a:pPr>
            <a:r>
              <a:rPr lang="en-US" sz="280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Please pay attention to number each slide excluding heading slides according to style used in this template (see bottom right-hand corner of this slide).</a:t>
            </a:r>
            <a:endParaRPr lang="en-US" sz="2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28600" indent="-227880" defTabSz="914400">
              <a:lnSpc>
                <a:spcPct val="90000"/>
              </a:lnSpc>
              <a:spcBef>
                <a:spcPts val="1001"/>
              </a:spcBef>
              <a:buClr>
                <a:srgbClr val="2e75b6"/>
              </a:buClr>
              <a:buFont typeface="Wingdings" charset="2"/>
              <a:buChar char=""/>
            </a:pPr>
            <a:r>
              <a:rPr lang="en-US" sz="280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Each slide excluding heading slides, should include surname of presenting author at the bottom left-hand corner of the slide and presentation date at the bottom of slide centered.</a:t>
            </a:r>
            <a:endParaRPr lang="en-US" sz="2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914400">
              <a:lnSpc>
                <a:spcPct val="90000"/>
              </a:lnSpc>
              <a:spcBef>
                <a:spcPts val="1001"/>
              </a:spcBef>
            </a:pPr>
            <a:endParaRPr lang="en-US" sz="2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0" name="CustomShape 3"/>
          <p:cNvSpPr/>
          <p:nvPr/>
        </p:nvSpPr>
        <p:spPr>
          <a:xfrm>
            <a:off x="4108320" y="281520"/>
            <a:ext cx="3974400" cy="820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algn="ctr" defTabSz="914400">
              <a:lnSpc>
                <a:spcPct val="100000"/>
              </a:lnSpc>
            </a:pPr>
            <a:r>
              <a:rPr lang="en-US" sz="4800" b="0" u="none" strike="noStrik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MOTIVATION</a:t>
            </a:r>
            <a:endParaRPr lang="en-US" sz="4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1" name="CustomShape 6"/>
          <p:cNvSpPr/>
          <p:nvPr/>
        </p:nvSpPr>
        <p:spPr>
          <a:xfrm>
            <a:off x="8610480" y="6356520"/>
            <a:ext cx="2742120" cy="363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r" defTabSz="914400">
              <a:lnSpc>
                <a:spcPct val="100000"/>
              </a:lnSpc>
            </a:pPr>
            <a:r>
              <a:rPr lang="en-US" sz="1200" b="0" u="none" strike="noStrike">
                <a:solidFill>
                  <a:srgbClr val="8b8b8b"/>
                </a:solidFill>
                <a:effectLst/>
                <a:uFillTx/>
                <a:latin typeface="Calibri"/>
                <a:ea typeface="DejaVu Sans"/>
              </a:rPr>
              <a:t>4/12</a:t>
            </a:r>
            <a:endParaRPr lang="en-US" sz="1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2" name="CustomShape 4"/>
          <p:cNvSpPr/>
          <p:nvPr/>
        </p:nvSpPr>
        <p:spPr>
          <a:xfrm>
            <a:off x="4724280" y="6356520"/>
            <a:ext cx="2742120" cy="363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r>
              <a:rPr lang="en-US" sz="1200" b="0" u="none" strike="noStrike">
                <a:solidFill>
                  <a:srgbClr val="8b8b8b"/>
                </a:solidFill>
                <a:effectLst/>
                <a:uFillTx/>
                <a:latin typeface="Calibri"/>
                <a:ea typeface="DejaVu Sans"/>
              </a:rPr>
              <a:t>27-29.08.2024</a:t>
            </a:r>
            <a:endParaRPr lang="en-US" sz="1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3" name="CustomShape 5"/>
          <p:cNvSpPr/>
          <p:nvPr/>
        </p:nvSpPr>
        <p:spPr>
          <a:xfrm>
            <a:off x="798840" y="6356520"/>
            <a:ext cx="2482920" cy="363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defTabSz="914400">
              <a:lnSpc>
                <a:spcPct val="100000"/>
              </a:lnSpc>
            </a:pPr>
            <a:r>
              <a:rPr lang="en-US" sz="1200" b="0" u="none" strike="noStrike">
                <a:solidFill>
                  <a:srgbClr val="000000"/>
                </a:solidFill>
                <a:effectLst/>
                <a:uFillTx/>
                <a:latin typeface="Arial"/>
                <a:ea typeface="DejaVu Sans"/>
              </a:rPr>
              <a:t>H. Karakoc</a:t>
            </a:r>
            <a:endParaRPr lang="en-US" sz="1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4" name="CustomShape 2"/>
          <p:cNvSpPr/>
          <p:nvPr/>
        </p:nvSpPr>
        <p:spPr>
          <a:xfrm>
            <a:off x="0" y="0"/>
            <a:ext cx="10236600" cy="1106640"/>
          </a:xfrm>
          <a:prstGeom prst="rect">
            <a:avLst/>
          </a:prstGeom>
          <a:solidFill>
            <a:srgbClr val="693d85"/>
          </a:solidFill>
          <a:ln>
            <a:solidFill>
              <a:srgbClr val="43729d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endParaRPr lang="en-US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05" name="CustomShape 7"/>
          <p:cNvSpPr/>
          <p:nvPr/>
        </p:nvSpPr>
        <p:spPr>
          <a:xfrm>
            <a:off x="10390680" y="0"/>
            <a:ext cx="1596240" cy="1106640"/>
          </a:xfrm>
          <a:prstGeom prst="rect">
            <a:avLst/>
          </a:prstGeom>
          <a:solidFill>
            <a:srgbClr val="693d85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t">
            <a:noAutofit/>
          </a:bodyPr>
          <a:p>
            <a:pPr algn="ctr" defTabSz="914400">
              <a:lnSpc>
                <a:spcPct val="100000"/>
              </a:lnSpc>
            </a:pPr>
            <a:r>
              <a:rPr lang="en-US" sz="1400" b="0" u="none" strike="noStrik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LOGO OF YOUR </a:t>
            </a:r>
            <a:endParaRPr lang="en-US" sz="14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ct val="100000"/>
              </a:lnSpc>
            </a:pPr>
            <a:r>
              <a:rPr lang="en-US" sz="1400" b="0" u="none" strike="noStrik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AFFILATION</a:t>
            </a:r>
            <a:endParaRPr lang="en-US" sz="14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defTabSz="914400">
              <a:lnSpc>
                <a:spcPct val="100000"/>
              </a:lnSpc>
            </a:pPr>
            <a:endParaRPr lang="en-US" sz="14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pic>
        <p:nvPicPr>
          <p:cNvPr id="106" name="Picture 2"/>
          <p:cNvPicPr/>
          <p:nvPr/>
        </p:nvPicPr>
        <p:blipFill>
          <a:blip r:embed="rId1"/>
          <a:stretch/>
        </p:blipFill>
        <p:spPr>
          <a:xfrm>
            <a:off x="82440" y="85320"/>
            <a:ext cx="3834000" cy="9385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07" name="CustomShape 3"/>
          <p:cNvSpPr/>
          <p:nvPr/>
        </p:nvSpPr>
        <p:spPr>
          <a:xfrm>
            <a:off x="3998880" y="161280"/>
            <a:ext cx="6165360" cy="838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algn="ctr" defTabSz="914400">
              <a:lnSpc>
                <a:spcPct val="100000"/>
              </a:lnSpc>
            </a:pPr>
            <a:r>
              <a:rPr lang="en-US" sz="4000" b="0" u="none" strike="noStrik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MOTIVATION</a:t>
            </a:r>
            <a:endParaRPr lang="en-US" sz="4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CustomShape 1"/>
          <p:cNvSpPr/>
          <p:nvPr/>
        </p:nvSpPr>
        <p:spPr>
          <a:xfrm>
            <a:off x="838080" y="1825560"/>
            <a:ext cx="10514520" cy="4350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marL="228600" indent="-227880" defTabSz="914400">
              <a:lnSpc>
                <a:spcPct val="90000"/>
              </a:lnSpc>
              <a:spcBef>
                <a:spcPts val="1001"/>
              </a:spcBef>
              <a:buClr>
                <a:srgbClr val="2e75b6"/>
              </a:buClr>
              <a:buFont typeface="Wingdings" charset="2"/>
              <a:buChar char=""/>
            </a:pPr>
            <a:r>
              <a:rPr lang="en-US" sz="280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Each presentation is limited to 20 slides and each speech is limited to 10 minutes.</a:t>
            </a:r>
            <a:endParaRPr lang="en-US" sz="2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28600" indent="-227880" defTabSz="914400">
              <a:lnSpc>
                <a:spcPct val="90000"/>
              </a:lnSpc>
              <a:spcBef>
                <a:spcPts val="1001"/>
              </a:spcBef>
              <a:buClr>
                <a:srgbClr val="2e75b6"/>
              </a:buClr>
              <a:buFont typeface="Wingdings" charset="2"/>
              <a:buChar char=""/>
            </a:pPr>
            <a:r>
              <a:rPr lang="en-US" sz="280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Question-answer will be arranged after presentation for 5 minutes duration.</a:t>
            </a:r>
            <a:endParaRPr lang="en-US" sz="2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28600" indent="-227880" defTabSz="914400">
              <a:lnSpc>
                <a:spcPct val="90000"/>
              </a:lnSpc>
              <a:spcBef>
                <a:spcPts val="1001"/>
              </a:spcBef>
              <a:buClr>
                <a:srgbClr val="2e75b6"/>
              </a:buClr>
              <a:buFont typeface="Wingdings" charset="2"/>
              <a:buChar char=""/>
            </a:pPr>
            <a:r>
              <a:rPr lang="en-US" sz="280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Presentations exceeding 10 minutes will be ended by session chair at the end of 10 minutes.</a:t>
            </a:r>
            <a:endParaRPr lang="en-US" sz="2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28600" indent="-227880" defTabSz="914400">
              <a:lnSpc>
                <a:spcPct val="90000"/>
              </a:lnSpc>
              <a:spcBef>
                <a:spcPts val="1001"/>
              </a:spcBef>
              <a:buClr>
                <a:srgbClr val="2e75b6"/>
              </a:buClr>
              <a:buFont typeface="Wingdings" charset="2"/>
              <a:buChar char=""/>
            </a:pPr>
            <a:r>
              <a:rPr lang="en-US" sz="280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Thus, please rehearse for your presentation not to exceed time limitation.</a:t>
            </a:r>
            <a:endParaRPr lang="en-US" sz="2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914400">
              <a:lnSpc>
                <a:spcPct val="90000"/>
              </a:lnSpc>
              <a:spcBef>
                <a:spcPts val="1001"/>
              </a:spcBef>
            </a:pPr>
            <a:endParaRPr lang="en-US" sz="2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914400">
              <a:lnSpc>
                <a:spcPct val="90000"/>
              </a:lnSpc>
              <a:spcBef>
                <a:spcPts val="1001"/>
              </a:spcBef>
            </a:pPr>
            <a:endParaRPr lang="en-US" sz="2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9" name="CustomShape 3"/>
          <p:cNvSpPr/>
          <p:nvPr/>
        </p:nvSpPr>
        <p:spPr>
          <a:xfrm>
            <a:off x="4108320" y="281520"/>
            <a:ext cx="3974400" cy="820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algn="ctr" defTabSz="914400">
              <a:lnSpc>
                <a:spcPct val="100000"/>
              </a:lnSpc>
            </a:pPr>
            <a:r>
              <a:rPr lang="en-US" sz="4800" b="0" u="none" strike="noStrik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MOTIVATION</a:t>
            </a:r>
            <a:endParaRPr lang="en-US" sz="4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0" name="CustomShape 6"/>
          <p:cNvSpPr/>
          <p:nvPr/>
        </p:nvSpPr>
        <p:spPr>
          <a:xfrm>
            <a:off x="8610480" y="6356520"/>
            <a:ext cx="2742120" cy="363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r" defTabSz="914400">
              <a:lnSpc>
                <a:spcPct val="100000"/>
              </a:lnSpc>
            </a:pPr>
            <a:r>
              <a:rPr lang="en-US" sz="1200" b="0" u="none" strike="noStrike">
                <a:solidFill>
                  <a:srgbClr val="8b8b8b"/>
                </a:solidFill>
                <a:effectLst/>
                <a:uFillTx/>
                <a:latin typeface="Calibri"/>
                <a:ea typeface="DejaVu Sans"/>
              </a:rPr>
              <a:t>5/12</a:t>
            </a:r>
            <a:endParaRPr lang="en-US" sz="1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1" name="CustomShape 4"/>
          <p:cNvSpPr/>
          <p:nvPr/>
        </p:nvSpPr>
        <p:spPr>
          <a:xfrm>
            <a:off x="4724280" y="6356520"/>
            <a:ext cx="2742120" cy="363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r>
              <a:rPr lang="en-US" sz="1200" b="0" u="none" strike="noStrike">
                <a:solidFill>
                  <a:srgbClr val="8b8b8b"/>
                </a:solidFill>
                <a:effectLst/>
                <a:uFillTx/>
                <a:latin typeface="Calibri"/>
                <a:ea typeface="DejaVu Sans"/>
              </a:rPr>
              <a:t>27-29.08.2024</a:t>
            </a:r>
            <a:endParaRPr lang="en-US" sz="1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2" name="CustomShape 5"/>
          <p:cNvSpPr/>
          <p:nvPr/>
        </p:nvSpPr>
        <p:spPr>
          <a:xfrm>
            <a:off x="798840" y="6356520"/>
            <a:ext cx="2482920" cy="363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defTabSz="914400">
              <a:lnSpc>
                <a:spcPct val="100000"/>
              </a:lnSpc>
            </a:pPr>
            <a:r>
              <a:rPr lang="en-US" sz="1200" b="0" u="none" strike="noStrike">
                <a:solidFill>
                  <a:srgbClr val="000000"/>
                </a:solidFill>
                <a:effectLst/>
                <a:uFillTx/>
                <a:latin typeface="Arial"/>
                <a:ea typeface="DejaVu Sans"/>
              </a:rPr>
              <a:t>H. Karakoc</a:t>
            </a:r>
            <a:endParaRPr lang="en-US" sz="1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3" name="CustomShape 2"/>
          <p:cNvSpPr/>
          <p:nvPr/>
        </p:nvSpPr>
        <p:spPr>
          <a:xfrm>
            <a:off x="0" y="0"/>
            <a:ext cx="10236600" cy="1106640"/>
          </a:xfrm>
          <a:prstGeom prst="rect">
            <a:avLst/>
          </a:prstGeom>
          <a:solidFill>
            <a:srgbClr val="693d85"/>
          </a:solidFill>
          <a:ln>
            <a:solidFill>
              <a:srgbClr val="43729d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endParaRPr lang="en-US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14" name="CustomShape 7"/>
          <p:cNvSpPr/>
          <p:nvPr/>
        </p:nvSpPr>
        <p:spPr>
          <a:xfrm>
            <a:off x="10390680" y="0"/>
            <a:ext cx="1596240" cy="1106640"/>
          </a:xfrm>
          <a:prstGeom prst="rect">
            <a:avLst/>
          </a:prstGeom>
          <a:solidFill>
            <a:srgbClr val="693d85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t">
            <a:noAutofit/>
          </a:bodyPr>
          <a:p>
            <a:pPr algn="ctr" defTabSz="914400">
              <a:lnSpc>
                <a:spcPct val="100000"/>
              </a:lnSpc>
            </a:pPr>
            <a:r>
              <a:rPr lang="en-US" sz="1400" b="0" u="none" strike="noStrik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LOGO OF YOUR </a:t>
            </a:r>
            <a:endParaRPr lang="en-US" sz="14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ct val="100000"/>
              </a:lnSpc>
            </a:pPr>
            <a:r>
              <a:rPr lang="en-US" sz="1400" b="0" u="none" strike="noStrik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AFFILATION</a:t>
            </a:r>
            <a:endParaRPr lang="en-US" sz="14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defTabSz="914400">
              <a:lnSpc>
                <a:spcPct val="100000"/>
              </a:lnSpc>
            </a:pPr>
            <a:endParaRPr lang="en-US" sz="14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pic>
        <p:nvPicPr>
          <p:cNvPr id="115" name="Picture 2"/>
          <p:cNvPicPr/>
          <p:nvPr/>
        </p:nvPicPr>
        <p:blipFill>
          <a:blip r:embed="rId1"/>
          <a:stretch/>
        </p:blipFill>
        <p:spPr>
          <a:xfrm>
            <a:off x="82440" y="85320"/>
            <a:ext cx="3834000" cy="9385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16" name="CustomShape 3"/>
          <p:cNvSpPr/>
          <p:nvPr/>
        </p:nvSpPr>
        <p:spPr>
          <a:xfrm>
            <a:off x="3998880" y="161280"/>
            <a:ext cx="6165360" cy="838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algn="ctr" defTabSz="914400">
              <a:lnSpc>
                <a:spcPct val="100000"/>
              </a:lnSpc>
            </a:pPr>
            <a:r>
              <a:rPr lang="en-US" sz="4000" b="0" u="none" strike="noStrik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MOTIVATION</a:t>
            </a:r>
            <a:endParaRPr lang="en-US" sz="4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CustomShape 1"/>
          <p:cNvSpPr/>
          <p:nvPr/>
        </p:nvSpPr>
        <p:spPr>
          <a:xfrm>
            <a:off x="838080" y="1825560"/>
            <a:ext cx="10514520" cy="4350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marL="228600" indent="-227880" defTabSz="914400">
              <a:lnSpc>
                <a:spcPct val="90000"/>
              </a:lnSpc>
              <a:spcBef>
                <a:spcPts val="1001"/>
              </a:spcBef>
              <a:buClr>
                <a:srgbClr val="2e75b6"/>
              </a:buClr>
              <a:buFont typeface="Wingdings" charset="2"/>
              <a:buChar char=""/>
            </a:pPr>
            <a:r>
              <a:rPr lang="en-US" sz="280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Text on your slides should be readable and font size should be 28 pt at least.</a:t>
            </a:r>
            <a:endParaRPr lang="en-US" sz="2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28600" indent="-227880" defTabSz="914400">
              <a:lnSpc>
                <a:spcPct val="90000"/>
              </a:lnSpc>
              <a:spcBef>
                <a:spcPts val="1001"/>
              </a:spcBef>
              <a:buClr>
                <a:srgbClr val="2e75b6"/>
              </a:buClr>
              <a:buFont typeface="Wingdings" charset="2"/>
              <a:buChar char=""/>
            </a:pPr>
            <a:r>
              <a:rPr lang="en-US" sz="280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Presenters are encouraged to use tables, illustrations and colorfull text for drawing attention of audience.</a:t>
            </a:r>
            <a:endParaRPr lang="en-US" sz="2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28600" indent="-227880" defTabSz="914400">
              <a:lnSpc>
                <a:spcPct val="90000"/>
              </a:lnSpc>
              <a:spcBef>
                <a:spcPts val="1001"/>
              </a:spcBef>
              <a:buClr>
                <a:srgbClr val="2e75b6"/>
              </a:buClr>
              <a:buFont typeface="Wingdings" charset="2"/>
              <a:buChar char=""/>
            </a:pPr>
            <a:r>
              <a:rPr lang="en-US" sz="280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 Please place title of tables and illustrations to slide appropriately with reference. You can see an example at next slides.</a:t>
            </a:r>
            <a:endParaRPr lang="en-US" sz="2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914400">
              <a:lnSpc>
                <a:spcPct val="90000"/>
              </a:lnSpc>
              <a:spcBef>
                <a:spcPts val="1001"/>
              </a:spcBef>
            </a:pPr>
            <a:endParaRPr lang="en-US" sz="2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914400">
              <a:lnSpc>
                <a:spcPct val="90000"/>
              </a:lnSpc>
              <a:spcBef>
                <a:spcPts val="1001"/>
              </a:spcBef>
            </a:pPr>
            <a:endParaRPr lang="en-US" sz="2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8" name="CustomShape 3"/>
          <p:cNvSpPr/>
          <p:nvPr/>
        </p:nvSpPr>
        <p:spPr>
          <a:xfrm>
            <a:off x="4108320" y="281520"/>
            <a:ext cx="3974400" cy="820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algn="ctr" defTabSz="914400">
              <a:lnSpc>
                <a:spcPct val="100000"/>
              </a:lnSpc>
            </a:pPr>
            <a:r>
              <a:rPr lang="en-US" sz="4800" b="0" u="none" strike="noStrik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MOTIVATION</a:t>
            </a:r>
            <a:endParaRPr lang="en-US" sz="4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9" name="CustomShape 5"/>
          <p:cNvSpPr/>
          <p:nvPr/>
        </p:nvSpPr>
        <p:spPr>
          <a:xfrm>
            <a:off x="8610480" y="6356520"/>
            <a:ext cx="2742120" cy="363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r" defTabSz="914400">
              <a:lnSpc>
                <a:spcPct val="100000"/>
              </a:lnSpc>
            </a:pPr>
            <a:fld id="{743D3EA3-343D-464A-A835-17A5B1CB27B8}" type="slidenum">
              <a:rPr lang="en-US" sz="1200" b="0" u="none" strike="noStrike">
                <a:solidFill>
                  <a:srgbClr val="8b8b8b"/>
                </a:solidFill>
                <a:effectLst/>
                <a:uFillTx/>
                <a:latin typeface="Calibri"/>
                <a:ea typeface="DejaVu Sans"/>
              </a:rPr>
              <a:t>&lt;number&gt;</a:t>
            </a:fld>
            <a:r>
              <a:rPr lang="en-US" sz="1200" b="0" u="none" strike="noStrike">
                <a:solidFill>
                  <a:srgbClr val="8b8b8b"/>
                </a:solidFill>
                <a:effectLst/>
                <a:uFillTx/>
                <a:latin typeface="Calibri"/>
                <a:ea typeface="DejaVu Sans"/>
              </a:rPr>
              <a:t>/12</a:t>
            </a:r>
            <a:endParaRPr lang="en-US" sz="1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0" name="CustomShape 4"/>
          <p:cNvSpPr/>
          <p:nvPr/>
        </p:nvSpPr>
        <p:spPr>
          <a:xfrm>
            <a:off x="4724280" y="6356520"/>
            <a:ext cx="2742120" cy="363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r>
              <a:rPr lang="en-US" sz="1200" b="0" u="none" strike="noStrike">
                <a:solidFill>
                  <a:srgbClr val="8b8b8b"/>
                </a:solidFill>
                <a:effectLst/>
                <a:uFillTx/>
                <a:latin typeface="Calibri"/>
                <a:ea typeface="DejaVu Sans"/>
              </a:rPr>
              <a:t>27-29.08.2024</a:t>
            </a:r>
            <a:endParaRPr lang="en-US" sz="1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1" name="CustomShape 5"/>
          <p:cNvSpPr/>
          <p:nvPr/>
        </p:nvSpPr>
        <p:spPr>
          <a:xfrm>
            <a:off x="798840" y="6356520"/>
            <a:ext cx="2482920" cy="363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defTabSz="914400">
              <a:lnSpc>
                <a:spcPct val="100000"/>
              </a:lnSpc>
            </a:pPr>
            <a:r>
              <a:rPr lang="en-US" sz="1200" b="0" u="none" strike="noStrike">
                <a:solidFill>
                  <a:srgbClr val="000000"/>
                </a:solidFill>
                <a:effectLst/>
                <a:uFillTx/>
                <a:latin typeface="Arial"/>
                <a:ea typeface="DejaVu Sans"/>
              </a:rPr>
              <a:t>H. Karakoc</a:t>
            </a:r>
            <a:endParaRPr lang="en-US" sz="1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2" name="CustomShape 2"/>
          <p:cNvSpPr/>
          <p:nvPr/>
        </p:nvSpPr>
        <p:spPr>
          <a:xfrm>
            <a:off x="0" y="0"/>
            <a:ext cx="10236600" cy="1106640"/>
          </a:xfrm>
          <a:prstGeom prst="rect">
            <a:avLst/>
          </a:prstGeom>
          <a:solidFill>
            <a:srgbClr val="693d85"/>
          </a:solidFill>
          <a:ln>
            <a:solidFill>
              <a:srgbClr val="43729d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endParaRPr lang="en-US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23" name="CustomShape 3"/>
          <p:cNvSpPr/>
          <p:nvPr/>
        </p:nvSpPr>
        <p:spPr>
          <a:xfrm>
            <a:off x="3998880" y="161280"/>
            <a:ext cx="6165360" cy="838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algn="ctr" defTabSz="914400">
              <a:lnSpc>
                <a:spcPct val="100000"/>
              </a:lnSpc>
            </a:pPr>
            <a:r>
              <a:rPr lang="en-US" sz="4000" b="0" u="none" strike="noStrik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MOTIVATION</a:t>
            </a:r>
            <a:endParaRPr lang="en-US" sz="4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4" name="CustomShape 7"/>
          <p:cNvSpPr/>
          <p:nvPr/>
        </p:nvSpPr>
        <p:spPr>
          <a:xfrm>
            <a:off x="10390680" y="0"/>
            <a:ext cx="1596240" cy="1106640"/>
          </a:xfrm>
          <a:prstGeom prst="rect">
            <a:avLst/>
          </a:prstGeom>
          <a:solidFill>
            <a:srgbClr val="693d85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t">
            <a:noAutofit/>
          </a:bodyPr>
          <a:p>
            <a:pPr algn="ctr" defTabSz="914400">
              <a:lnSpc>
                <a:spcPct val="100000"/>
              </a:lnSpc>
            </a:pPr>
            <a:r>
              <a:rPr lang="en-US" sz="1400" b="0" u="none" strike="noStrik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LOGO OF YOUR </a:t>
            </a:r>
            <a:endParaRPr lang="en-US" sz="14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ct val="100000"/>
              </a:lnSpc>
            </a:pPr>
            <a:r>
              <a:rPr lang="en-US" sz="1400" b="0" u="none" strike="noStrik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AFFILATION</a:t>
            </a:r>
            <a:endParaRPr lang="en-US" sz="14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defTabSz="914400">
              <a:lnSpc>
                <a:spcPct val="100000"/>
              </a:lnSpc>
            </a:pPr>
            <a:endParaRPr lang="en-US" sz="14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pic>
        <p:nvPicPr>
          <p:cNvPr id="125" name="Picture 2"/>
          <p:cNvPicPr/>
          <p:nvPr/>
        </p:nvPicPr>
        <p:blipFill>
          <a:blip r:embed="rId1"/>
          <a:stretch/>
        </p:blipFill>
        <p:spPr>
          <a:xfrm>
            <a:off x="82440" y="85320"/>
            <a:ext cx="3834000" cy="93852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CustomShape 1"/>
          <p:cNvSpPr/>
          <p:nvPr/>
        </p:nvSpPr>
        <p:spPr>
          <a:xfrm>
            <a:off x="838080" y="1825560"/>
            <a:ext cx="10514520" cy="4350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marL="228600" indent="-227880" defTabSz="914400">
              <a:lnSpc>
                <a:spcPct val="90000"/>
              </a:lnSpc>
              <a:spcBef>
                <a:spcPts val="1001"/>
              </a:spcBef>
              <a:buClr>
                <a:srgbClr val="2e75b6"/>
              </a:buClr>
              <a:buFont typeface="Wingdings" charset="2"/>
              <a:buChar char=""/>
            </a:pPr>
            <a:r>
              <a:rPr lang="en-US" sz="280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You can explain your experimental methodology, test setup, apparatus etc. İn this section of your presentation.</a:t>
            </a:r>
            <a:endParaRPr lang="en-US" sz="2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914400">
              <a:lnSpc>
                <a:spcPct val="90000"/>
              </a:lnSpc>
              <a:spcBef>
                <a:spcPts val="1001"/>
              </a:spcBef>
            </a:pPr>
            <a:endParaRPr lang="en-US" sz="2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7" name="CustomShape 2"/>
          <p:cNvSpPr/>
          <p:nvPr/>
        </p:nvSpPr>
        <p:spPr>
          <a:xfrm>
            <a:off x="2501280" y="316440"/>
            <a:ext cx="6991560" cy="746280"/>
          </a:xfrm>
          <a:prstGeom prst="rect">
            <a:avLst/>
          </a:prstGeom>
          <a:solidFill>
            <a:srgbClr val="693d85"/>
          </a:solidFill>
          <a:ln>
            <a:solidFill>
              <a:srgbClr val="43729d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endParaRPr lang="en-US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28" name="CustomShape 3"/>
          <p:cNvSpPr/>
          <p:nvPr/>
        </p:nvSpPr>
        <p:spPr>
          <a:xfrm>
            <a:off x="3090240" y="281520"/>
            <a:ext cx="6010560" cy="155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algn="ctr" defTabSz="914400">
              <a:lnSpc>
                <a:spcPct val="100000"/>
              </a:lnSpc>
            </a:pPr>
            <a:r>
              <a:rPr lang="en-US" sz="4800" b="0" u="none" strike="noStrik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EXPERIMENTAL STUDY</a:t>
            </a:r>
            <a:endParaRPr lang="en-US" sz="4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9" name="CustomShape 4"/>
          <p:cNvSpPr/>
          <p:nvPr/>
        </p:nvSpPr>
        <p:spPr>
          <a:xfrm>
            <a:off x="2284560" y="2963160"/>
            <a:ext cx="7621920" cy="2896200"/>
          </a:xfrm>
          <a:prstGeom prst="rect">
            <a:avLst/>
          </a:prstGeom>
          <a:noFill/>
          <a:ln>
            <a:solidFill>
              <a:srgbClr val="00000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0" name="CustomShape 5"/>
          <p:cNvSpPr/>
          <p:nvPr/>
        </p:nvSpPr>
        <p:spPr>
          <a:xfrm>
            <a:off x="2981160" y="6058080"/>
            <a:ext cx="6228360" cy="637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algn="ctr" defTabSz="914400">
              <a:lnSpc>
                <a:spcPct val="100000"/>
              </a:lnSpc>
            </a:pPr>
            <a:r>
              <a:rPr lang="en-US" sz="180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Fig. 1. Sample scheme of experimental setup (Karakoc, 2012)</a:t>
            </a:r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1" name="CustomShape 7"/>
          <p:cNvSpPr/>
          <p:nvPr/>
        </p:nvSpPr>
        <p:spPr>
          <a:xfrm>
            <a:off x="8610480" y="6356520"/>
            <a:ext cx="2742120" cy="363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r" defTabSz="914400">
              <a:lnSpc>
                <a:spcPct val="100000"/>
              </a:lnSpc>
            </a:pPr>
            <a:fld id="{3AAE5F18-A6A8-4020-8087-7322987389FD}" type="slidenum">
              <a:rPr lang="en-US" sz="1200" b="0" u="none" strike="noStrike">
                <a:solidFill>
                  <a:srgbClr val="8b8b8b"/>
                </a:solidFill>
                <a:effectLst/>
                <a:uFillTx/>
                <a:latin typeface="Calibri"/>
                <a:ea typeface="DejaVu Sans"/>
              </a:rPr>
              <a:t>&lt;number&gt;</a:t>
            </a:fld>
            <a:r>
              <a:rPr lang="en-US" sz="1200" b="0" u="none" strike="noStrike">
                <a:solidFill>
                  <a:srgbClr val="8b8b8b"/>
                </a:solidFill>
                <a:effectLst/>
                <a:uFillTx/>
                <a:latin typeface="Calibri"/>
                <a:ea typeface="DejaVu Sans"/>
              </a:rPr>
              <a:t>/12</a:t>
            </a:r>
            <a:endParaRPr lang="en-US" sz="1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2" name="CustomShape 9"/>
          <p:cNvSpPr/>
          <p:nvPr/>
        </p:nvSpPr>
        <p:spPr>
          <a:xfrm>
            <a:off x="10369080" y="316440"/>
            <a:ext cx="1596240" cy="790200"/>
          </a:xfrm>
          <a:prstGeom prst="rect">
            <a:avLst/>
          </a:prstGeom>
          <a:solidFill>
            <a:srgbClr val="693d85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t">
            <a:noAutofit/>
          </a:bodyPr>
          <a:p>
            <a:pPr algn="ctr" defTabSz="914400">
              <a:lnSpc>
                <a:spcPct val="100000"/>
              </a:lnSpc>
            </a:pPr>
            <a:r>
              <a:rPr lang="en-US" sz="1400" b="0" u="none" strike="noStrik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LOGO OF YOUR </a:t>
            </a:r>
            <a:endParaRPr lang="en-US" sz="14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ct val="100000"/>
              </a:lnSpc>
            </a:pPr>
            <a:r>
              <a:rPr lang="en-US" sz="1400" b="0" u="none" strike="noStrik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AFFILATION</a:t>
            </a:r>
            <a:endParaRPr lang="en-US" sz="14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defTabSz="914400">
              <a:lnSpc>
                <a:spcPct val="100000"/>
              </a:lnSpc>
            </a:pPr>
            <a:endParaRPr lang="en-US" sz="14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pic>
        <p:nvPicPr>
          <p:cNvPr id="133" name="Picture 1"/>
          <p:cNvPicPr/>
          <p:nvPr/>
        </p:nvPicPr>
        <p:blipFill>
          <a:blip r:embed="rId1"/>
          <a:stretch/>
        </p:blipFill>
        <p:spPr>
          <a:xfrm>
            <a:off x="205200" y="137160"/>
            <a:ext cx="2134800" cy="9651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34" name="CustomShape 4"/>
          <p:cNvSpPr/>
          <p:nvPr/>
        </p:nvSpPr>
        <p:spPr>
          <a:xfrm>
            <a:off x="4724280" y="6356520"/>
            <a:ext cx="2742120" cy="363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r>
              <a:rPr lang="en-US" sz="1200" b="0" u="none" strike="noStrike">
                <a:solidFill>
                  <a:srgbClr val="8b8b8b"/>
                </a:solidFill>
                <a:effectLst/>
                <a:uFillTx/>
                <a:latin typeface="Calibri"/>
                <a:ea typeface="DejaVu Sans"/>
              </a:rPr>
              <a:t>27-29.08.2024</a:t>
            </a:r>
            <a:endParaRPr lang="en-US" sz="1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5" name="CustomShape 5"/>
          <p:cNvSpPr/>
          <p:nvPr/>
        </p:nvSpPr>
        <p:spPr>
          <a:xfrm>
            <a:off x="798840" y="6356520"/>
            <a:ext cx="2482920" cy="363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defTabSz="914400">
              <a:lnSpc>
                <a:spcPct val="100000"/>
              </a:lnSpc>
            </a:pPr>
            <a:r>
              <a:rPr lang="en-US" sz="1200" b="0" u="none" strike="noStrike">
                <a:solidFill>
                  <a:srgbClr val="000000"/>
                </a:solidFill>
                <a:effectLst/>
                <a:uFillTx/>
                <a:latin typeface="Arial"/>
                <a:ea typeface="DejaVu Sans"/>
              </a:rPr>
              <a:t>H. Karakoc</a:t>
            </a:r>
            <a:endParaRPr lang="en-US" sz="1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6" name="CustomShape 2"/>
          <p:cNvSpPr/>
          <p:nvPr/>
        </p:nvSpPr>
        <p:spPr>
          <a:xfrm>
            <a:off x="0" y="0"/>
            <a:ext cx="10236600" cy="1106640"/>
          </a:xfrm>
          <a:prstGeom prst="rect">
            <a:avLst/>
          </a:prstGeom>
          <a:solidFill>
            <a:srgbClr val="693d85"/>
          </a:solidFill>
          <a:ln>
            <a:solidFill>
              <a:srgbClr val="43729d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endParaRPr lang="en-US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37" name="CustomShape 3"/>
          <p:cNvSpPr/>
          <p:nvPr/>
        </p:nvSpPr>
        <p:spPr>
          <a:xfrm>
            <a:off x="4116240" y="195120"/>
            <a:ext cx="6010560" cy="838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algn="ctr" defTabSz="914400">
              <a:lnSpc>
                <a:spcPct val="100000"/>
              </a:lnSpc>
            </a:pPr>
            <a:r>
              <a:rPr lang="en-US" sz="4000" b="0" u="none" strike="noStrik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EXPERİMENTAL STUDY</a:t>
            </a:r>
            <a:endParaRPr lang="en-US" sz="4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8" name="CustomShape 7"/>
          <p:cNvSpPr/>
          <p:nvPr/>
        </p:nvSpPr>
        <p:spPr>
          <a:xfrm>
            <a:off x="10390680" y="0"/>
            <a:ext cx="1596240" cy="1106640"/>
          </a:xfrm>
          <a:prstGeom prst="rect">
            <a:avLst/>
          </a:prstGeom>
          <a:solidFill>
            <a:srgbClr val="693d85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t">
            <a:noAutofit/>
          </a:bodyPr>
          <a:p>
            <a:pPr algn="ctr" defTabSz="914400">
              <a:lnSpc>
                <a:spcPct val="100000"/>
              </a:lnSpc>
            </a:pPr>
            <a:r>
              <a:rPr lang="en-US" sz="1400" b="0" u="none" strike="noStrik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LOGO OF YOUR </a:t>
            </a:r>
            <a:endParaRPr lang="en-US" sz="14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ct val="100000"/>
              </a:lnSpc>
            </a:pPr>
            <a:r>
              <a:rPr lang="en-US" sz="1400" b="0" u="none" strike="noStrik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AFFILATION</a:t>
            </a:r>
            <a:endParaRPr lang="en-US" sz="14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defTabSz="914400">
              <a:lnSpc>
                <a:spcPct val="100000"/>
              </a:lnSpc>
            </a:pPr>
            <a:endParaRPr lang="en-US" sz="14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pic>
        <p:nvPicPr>
          <p:cNvPr id="139" name="Picture 2"/>
          <p:cNvPicPr/>
          <p:nvPr/>
        </p:nvPicPr>
        <p:blipFill>
          <a:blip r:embed="rId2"/>
          <a:stretch/>
        </p:blipFill>
        <p:spPr>
          <a:xfrm>
            <a:off x="82440" y="85320"/>
            <a:ext cx="3834000" cy="93852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CustomShape 1"/>
          <p:cNvSpPr/>
          <p:nvPr/>
        </p:nvSpPr>
        <p:spPr>
          <a:xfrm>
            <a:off x="838080" y="1825560"/>
            <a:ext cx="10514520" cy="4350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marL="228600" indent="-227880" defTabSz="914400">
              <a:lnSpc>
                <a:spcPct val="90000"/>
              </a:lnSpc>
              <a:spcBef>
                <a:spcPts val="1001"/>
              </a:spcBef>
              <a:buClr>
                <a:srgbClr val="2e75b6"/>
              </a:buClr>
              <a:buFont typeface="Wingdings" charset="2"/>
              <a:buChar char=""/>
            </a:pPr>
            <a:r>
              <a:rPr lang="en-US" sz="280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In this section of your presentation, numerical methods, mathematical models, theoritical cases can be discussed.</a:t>
            </a:r>
            <a:endParaRPr lang="en-US" sz="2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914400">
              <a:lnSpc>
                <a:spcPct val="90000"/>
              </a:lnSpc>
              <a:spcBef>
                <a:spcPts val="1001"/>
              </a:spcBef>
            </a:pPr>
            <a:endParaRPr lang="en-US" sz="2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1" name="CustomShape 3"/>
          <p:cNvSpPr/>
          <p:nvPr/>
        </p:nvSpPr>
        <p:spPr>
          <a:xfrm>
            <a:off x="3090240" y="281520"/>
            <a:ext cx="7099200" cy="155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algn="ctr" defTabSz="914400">
              <a:lnSpc>
                <a:spcPct val="100000"/>
              </a:lnSpc>
            </a:pPr>
            <a:r>
              <a:rPr lang="en-US" sz="4800" b="0" u="none" strike="noStrik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ETHODS AND MATERIALS</a:t>
            </a:r>
            <a:endParaRPr lang="en-US" sz="4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2" name="CustomShape 5"/>
          <p:cNvSpPr/>
          <p:nvPr/>
        </p:nvSpPr>
        <p:spPr>
          <a:xfrm>
            <a:off x="8610480" y="6356520"/>
            <a:ext cx="2742120" cy="363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r" defTabSz="914400">
              <a:lnSpc>
                <a:spcPct val="100000"/>
              </a:lnSpc>
            </a:pPr>
            <a:fld id="{9C095EBB-ABE6-43AE-8D11-DEE712065696}" type="slidenum">
              <a:rPr lang="en-US" sz="1200" b="0" u="none" strike="noStrike">
                <a:solidFill>
                  <a:srgbClr val="8b8b8b"/>
                </a:solidFill>
                <a:effectLst/>
                <a:uFillTx/>
                <a:latin typeface="Calibri"/>
                <a:ea typeface="DejaVu Sans"/>
              </a:rPr>
              <a:t>&lt;number&gt;</a:t>
            </a:fld>
            <a:r>
              <a:rPr lang="en-US" sz="1200" b="0" u="none" strike="noStrike">
                <a:solidFill>
                  <a:srgbClr val="8b8b8b"/>
                </a:solidFill>
                <a:effectLst/>
                <a:uFillTx/>
                <a:latin typeface="Calibri"/>
                <a:ea typeface="DejaVu Sans"/>
              </a:rPr>
              <a:t>/12</a:t>
            </a:r>
            <a:endParaRPr lang="en-US" sz="1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3" name="CustomShape 4"/>
          <p:cNvSpPr/>
          <p:nvPr/>
        </p:nvSpPr>
        <p:spPr>
          <a:xfrm>
            <a:off x="4724280" y="6356520"/>
            <a:ext cx="2742120" cy="363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r>
              <a:rPr lang="en-US" sz="1200" b="0" u="none" strike="noStrike">
                <a:solidFill>
                  <a:srgbClr val="8b8b8b"/>
                </a:solidFill>
                <a:effectLst/>
                <a:uFillTx/>
                <a:latin typeface="Calibri"/>
                <a:ea typeface="DejaVu Sans"/>
              </a:rPr>
              <a:t>27-29.08.2024</a:t>
            </a:r>
            <a:endParaRPr lang="en-US" sz="1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4" name="CustomShape 5"/>
          <p:cNvSpPr/>
          <p:nvPr/>
        </p:nvSpPr>
        <p:spPr>
          <a:xfrm>
            <a:off x="798840" y="6356520"/>
            <a:ext cx="2482920" cy="363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defTabSz="914400">
              <a:lnSpc>
                <a:spcPct val="100000"/>
              </a:lnSpc>
            </a:pPr>
            <a:r>
              <a:rPr lang="en-US" sz="1200" b="0" u="none" strike="noStrike">
                <a:solidFill>
                  <a:srgbClr val="000000"/>
                </a:solidFill>
                <a:effectLst/>
                <a:uFillTx/>
                <a:latin typeface="Arial"/>
                <a:ea typeface="DejaVu Sans"/>
              </a:rPr>
              <a:t>H. Karakoc</a:t>
            </a:r>
            <a:endParaRPr lang="en-US" sz="1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5" name="CustomShape 2"/>
          <p:cNvSpPr/>
          <p:nvPr/>
        </p:nvSpPr>
        <p:spPr>
          <a:xfrm>
            <a:off x="0" y="0"/>
            <a:ext cx="10236600" cy="1106640"/>
          </a:xfrm>
          <a:prstGeom prst="rect">
            <a:avLst/>
          </a:prstGeom>
          <a:solidFill>
            <a:srgbClr val="693d85"/>
          </a:solidFill>
          <a:ln>
            <a:solidFill>
              <a:srgbClr val="43729d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endParaRPr lang="en-US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46" name="CustomShape 3"/>
          <p:cNvSpPr/>
          <p:nvPr/>
        </p:nvSpPr>
        <p:spPr>
          <a:xfrm>
            <a:off x="3963960" y="202680"/>
            <a:ext cx="6272640" cy="838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algn="ctr" defTabSz="914400">
              <a:lnSpc>
                <a:spcPct val="100000"/>
              </a:lnSpc>
            </a:pPr>
            <a:r>
              <a:rPr lang="en-US" sz="4000" b="0" u="none" strike="noStrik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METHODS AND MATERİALS</a:t>
            </a:r>
            <a:endParaRPr lang="en-US" sz="4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7" name="CustomShape 7"/>
          <p:cNvSpPr/>
          <p:nvPr/>
        </p:nvSpPr>
        <p:spPr>
          <a:xfrm>
            <a:off x="10390680" y="0"/>
            <a:ext cx="1596240" cy="1106640"/>
          </a:xfrm>
          <a:prstGeom prst="rect">
            <a:avLst/>
          </a:prstGeom>
          <a:solidFill>
            <a:srgbClr val="693d85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t">
            <a:noAutofit/>
          </a:bodyPr>
          <a:p>
            <a:pPr algn="ctr" defTabSz="914400">
              <a:lnSpc>
                <a:spcPct val="100000"/>
              </a:lnSpc>
            </a:pPr>
            <a:r>
              <a:rPr lang="en-US" sz="1400" b="0" u="none" strike="noStrik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LOGO OF YOUR </a:t>
            </a:r>
            <a:endParaRPr lang="en-US" sz="14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ct val="100000"/>
              </a:lnSpc>
            </a:pPr>
            <a:r>
              <a:rPr lang="en-US" sz="1400" b="0" u="none" strike="noStrik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AFFILATION</a:t>
            </a:r>
            <a:endParaRPr lang="en-US" sz="14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defTabSz="914400">
              <a:lnSpc>
                <a:spcPct val="100000"/>
              </a:lnSpc>
            </a:pPr>
            <a:endParaRPr lang="en-US" sz="14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pic>
        <p:nvPicPr>
          <p:cNvPr id="148" name="Picture 2"/>
          <p:cNvPicPr/>
          <p:nvPr/>
        </p:nvPicPr>
        <p:blipFill>
          <a:blip r:embed="rId1"/>
          <a:stretch/>
        </p:blipFill>
        <p:spPr>
          <a:xfrm>
            <a:off x="82440" y="85320"/>
            <a:ext cx="3834000" cy="93852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CustomShape 1"/>
          <p:cNvSpPr/>
          <p:nvPr/>
        </p:nvSpPr>
        <p:spPr>
          <a:xfrm>
            <a:off x="838080" y="1825560"/>
            <a:ext cx="10514520" cy="4350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marL="228600" indent="-227880" defTabSz="914400">
              <a:lnSpc>
                <a:spcPct val="90000"/>
              </a:lnSpc>
              <a:spcBef>
                <a:spcPts val="1001"/>
              </a:spcBef>
              <a:buClr>
                <a:srgbClr val="2e75b6"/>
              </a:buClr>
              <a:buFont typeface="Wingdings" charset="2"/>
              <a:buChar char=""/>
            </a:pPr>
            <a:r>
              <a:rPr lang="en-US" sz="280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Presenters are highly encouraged to discuss results of their study in this section by using plots, tables etc.</a:t>
            </a:r>
            <a:endParaRPr lang="en-US" sz="2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914400">
              <a:lnSpc>
                <a:spcPct val="90000"/>
              </a:lnSpc>
              <a:spcBef>
                <a:spcPts val="1001"/>
              </a:spcBef>
            </a:pPr>
            <a:endParaRPr lang="en-US" sz="2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150" name="Table 4"/>
          <p:cNvGraphicFramePr/>
          <p:nvPr/>
        </p:nvGraphicFramePr>
        <p:xfrm>
          <a:off x="1847520" y="4131000"/>
          <a:ext cx="8127360" cy="1853640"/>
        </p:xfrm>
        <a:graphic>
          <a:graphicData uri="http://schemas.openxmlformats.org/drawingml/2006/table">
            <a:tbl>
              <a:tblPr/>
              <a:tblGrid>
                <a:gridCol w="2709000"/>
                <a:gridCol w="2709000"/>
                <a:gridCol w="2709720"/>
              </a:tblGrid>
              <a:tr h="370800"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lang="en-US" sz="1800" b="1" u="none" strike="noStrike">
                          <a:solidFill>
                            <a:srgbClr val="ffffff"/>
                          </a:solidFill>
                          <a:effectLst/>
                          <a:uFillTx/>
                          <a:latin typeface="Calibri"/>
                          <a:ea typeface="DejaVu Sans"/>
                        </a:rPr>
                        <a:t>Parameter </a:t>
                      </a:r>
                      <a:endParaRPr lang="en-US" sz="18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lang="en-US" sz="1800" b="1" u="none" strike="noStrike">
                          <a:solidFill>
                            <a:srgbClr val="ffffff"/>
                          </a:solidFill>
                          <a:effectLst/>
                          <a:uFillTx/>
                          <a:latin typeface="Calibri"/>
                          <a:ea typeface="DejaVu Sans"/>
                        </a:rPr>
                        <a:t>Value 1</a:t>
                      </a:r>
                      <a:endParaRPr lang="en-US" sz="18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lang="en-US" sz="1800" b="1" u="none" strike="noStrike">
                          <a:solidFill>
                            <a:srgbClr val="ffffff"/>
                          </a:solidFill>
                          <a:effectLst/>
                          <a:uFillTx/>
                          <a:latin typeface="Calibri"/>
                          <a:ea typeface="DejaVu Sans"/>
                        </a:rPr>
                        <a:t>Value 2</a:t>
                      </a:r>
                      <a:endParaRPr lang="en-US" sz="18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rgbClr val="5b9bd5"/>
                    </a:solidFill>
                  </a:tcPr>
                </a:tc>
              </a:tr>
              <a:tr h="370800"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lang="en-US" sz="18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  <a:ea typeface="DejaVu Sans"/>
                        </a:rPr>
                        <a:t>X</a:t>
                      </a:r>
                      <a:endParaRPr lang="en-US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1deef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lang="en-US" sz="18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  <a:ea typeface="DejaVu Sans"/>
                        </a:rPr>
                        <a:t>0</a:t>
                      </a:r>
                      <a:endParaRPr lang="en-US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1deef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lang="en-US" sz="18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  <a:ea typeface="DejaVu Sans"/>
                        </a:rPr>
                        <a:t>4</a:t>
                      </a:r>
                      <a:endParaRPr lang="en-US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1deef"/>
                    </a:solidFill>
                  </a:tcPr>
                </a:tc>
              </a:tr>
              <a:tr h="370800"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lang="en-US" sz="18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  <a:ea typeface="DejaVu Sans"/>
                        </a:rPr>
                        <a:t>Y</a:t>
                      </a:r>
                      <a:endParaRPr lang="en-US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ff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lang="en-US" sz="18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  <a:ea typeface="DejaVu Sans"/>
                        </a:rPr>
                        <a:t>1</a:t>
                      </a:r>
                      <a:endParaRPr lang="en-US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ff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lang="en-US" sz="18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  <a:ea typeface="DejaVu Sans"/>
                        </a:rPr>
                        <a:t>5</a:t>
                      </a:r>
                      <a:endParaRPr lang="en-US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ff7"/>
                    </a:solidFill>
                  </a:tcPr>
                </a:tc>
              </a:tr>
              <a:tr h="370800"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lang="en-US" sz="18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  <a:ea typeface="DejaVu Sans"/>
                        </a:rPr>
                        <a:t>Z</a:t>
                      </a:r>
                      <a:endParaRPr lang="en-US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1deef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lang="en-US" sz="18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  <a:ea typeface="DejaVu Sans"/>
                        </a:rPr>
                        <a:t>2</a:t>
                      </a:r>
                      <a:endParaRPr lang="en-US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1deef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lang="en-US" sz="18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  <a:ea typeface="DejaVu Sans"/>
                        </a:rPr>
                        <a:t>6</a:t>
                      </a:r>
                      <a:endParaRPr lang="en-US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1deef"/>
                    </a:solidFill>
                  </a:tcPr>
                </a:tc>
              </a:tr>
              <a:tr h="370440"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lang="en-US" sz="18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  <a:ea typeface="DejaVu Sans"/>
                        </a:rPr>
                        <a:t>W</a:t>
                      </a:r>
                      <a:endParaRPr lang="en-US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ff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lang="en-US" sz="18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  <a:ea typeface="DejaVu Sans"/>
                        </a:rPr>
                        <a:t>3</a:t>
                      </a:r>
                      <a:endParaRPr lang="en-US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ff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lang="en-US" sz="18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  <a:ea typeface="DejaVu Sans"/>
                        </a:rPr>
                        <a:t>7</a:t>
                      </a:r>
                      <a:endParaRPr lang="en-US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ff7"/>
                    </a:solidFill>
                  </a:tcPr>
                </a:tc>
              </a:tr>
            </a:tbl>
          </a:graphicData>
        </a:graphic>
      </p:graphicFrame>
      <p:sp>
        <p:nvSpPr>
          <p:cNvPr id="151" name="CustomShape 5"/>
          <p:cNvSpPr/>
          <p:nvPr/>
        </p:nvSpPr>
        <p:spPr>
          <a:xfrm>
            <a:off x="4530960" y="3560760"/>
            <a:ext cx="3129120" cy="637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algn="ctr" defTabSz="914400">
              <a:lnSpc>
                <a:spcPct val="100000"/>
              </a:lnSpc>
            </a:pPr>
            <a:r>
              <a:rPr lang="en-US" sz="180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Table 1. Sample results of study </a:t>
            </a:r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2" name="CustomShape 7"/>
          <p:cNvSpPr/>
          <p:nvPr/>
        </p:nvSpPr>
        <p:spPr>
          <a:xfrm>
            <a:off x="8610480" y="6356520"/>
            <a:ext cx="2742120" cy="363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r" defTabSz="914400">
              <a:lnSpc>
                <a:spcPct val="100000"/>
              </a:lnSpc>
            </a:pPr>
            <a:fld id="{9CB15F72-5537-4710-A9C4-0783F9F38D12}" type="slidenum">
              <a:rPr lang="en-US" sz="1200" b="0" u="none" strike="noStrike">
                <a:solidFill>
                  <a:srgbClr val="8b8b8b"/>
                </a:solidFill>
                <a:effectLst/>
                <a:uFillTx/>
                <a:latin typeface="Calibri"/>
                <a:ea typeface="DejaVu Sans"/>
              </a:rPr>
              <a:t>&lt;number&gt;</a:t>
            </a:fld>
            <a:r>
              <a:rPr lang="en-US" sz="1200" b="0" u="none" strike="noStrike">
                <a:solidFill>
                  <a:srgbClr val="8b8b8b"/>
                </a:solidFill>
                <a:effectLst/>
                <a:uFillTx/>
                <a:latin typeface="Calibri"/>
                <a:ea typeface="DejaVu Sans"/>
              </a:rPr>
              <a:t>/12</a:t>
            </a:r>
            <a:endParaRPr lang="en-US" sz="1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3" name="CustomShape 4"/>
          <p:cNvSpPr/>
          <p:nvPr/>
        </p:nvSpPr>
        <p:spPr>
          <a:xfrm>
            <a:off x="4724280" y="6356520"/>
            <a:ext cx="2742120" cy="363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r>
              <a:rPr lang="en-US" sz="1200" b="0" u="none" strike="noStrike">
                <a:solidFill>
                  <a:srgbClr val="8b8b8b"/>
                </a:solidFill>
                <a:effectLst/>
                <a:uFillTx/>
                <a:latin typeface="Calibri"/>
                <a:ea typeface="DejaVu Sans"/>
              </a:rPr>
              <a:t>27-29.08.2024</a:t>
            </a:r>
            <a:endParaRPr lang="en-US" sz="1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4" name="CustomShape 5"/>
          <p:cNvSpPr/>
          <p:nvPr/>
        </p:nvSpPr>
        <p:spPr>
          <a:xfrm>
            <a:off x="798840" y="6356520"/>
            <a:ext cx="2482920" cy="363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defTabSz="914400">
              <a:lnSpc>
                <a:spcPct val="100000"/>
              </a:lnSpc>
            </a:pPr>
            <a:r>
              <a:rPr lang="en-US" sz="1200" b="0" u="none" strike="noStrike">
                <a:solidFill>
                  <a:srgbClr val="000000"/>
                </a:solidFill>
                <a:effectLst/>
                <a:uFillTx/>
                <a:latin typeface="Arial"/>
                <a:ea typeface="DejaVu Sans"/>
              </a:rPr>
              <a:t>H. Karakoc</a:t>
            </a:r>
            <a:endParaRPr lang="en-US" sz="1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5" name="CustomShape 2"/>
          <p:cNvSpPr/>
          <p:nvPr/>
        </p:nvSpPr>
        <p:spPr>
          <a:xfrm>
            <a:off x="0" y="0"/>
            <a:ext cx="10236600" cy="1106640"/>
          </a:xfrm>
          <a:prstGeom prst="rect">
            <a:avLst/>
          </a:prstGeom>
          <a:solidFill>
            <a:srgbClr val="693d85"/>
          </a:solidFill>
          <a:ln>
            <a:solidFill>
              <a:srgbClr val="43729d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endParaRPr lang="en-US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56" name="CustomShape 3"/>
          <p:cNvSpPr/>
          <p:nvPr/>
        </p:nvSpPr>
        <p:spPr>
          <a:xfrm>
            <a:off x="3963960" y="202680"/>
            <a:ext cx="6272640" cy="838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algn="ctr" defTabSz="914400">
              <a:lnSpc>
                <a:spcPct val="100000"/>
              </a:lnSpc>
            </a:pPr>
            <a:r>
              <a:rPr lang="en-US" sz="4000" b="0" u="none" strike="noStrik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RESULTS</a:t>
            </a:r>
            <a:endParaRPr lang="en-US" sz="4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7" name="CustomShape 7"/>
          <p:cNvSpPr/>
          <p:nvPr/>
        </p:nvSpPr>
        <p:spPr>
          <a:xfrm>
            <a:off x="10390680" y="0"/>
            <a:ext cx="1596240" cy="1106640"/>
          </a:xfrm>
          <a:prstGeom prst="rect">
            <a:avLst/>
          </a:prstGeom>
          <a:solidFill>
            <a:srgbClr val="693d85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t">
            <a:noAutofit/>
          </a:bodyPr>
          <a:p>
            <a:pPr algn="ctr" defTabSz="914400">
              <a:lnSpc>
                <a:spcPct val="100000"/>
              </a:lnSpc>
            </a:pPr>
            <a:r>
              <a:rPr lang="en-US" sz="1400" b="0" u="none" strike="noStrik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LOGO OF YOUR </a:t>
            </a:r>
            <a:endParaRPr lang="en-US" sz="14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ct val="100000"/>
              </a:lnSpc>
            </a:pPr>
            <a:r>
              <a:rPr lang="en-US" sz="1400" b="0" u="none" strike="noStrik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AFFILATION</a:t>
            </a:r>
            <a:endParaRPr lang="en-US" sz="14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defTabSz="914400">
              <a:lnSpc>
                <a:spcPct val="100000"/>
              </a:lnSpc>
            </a:pPr>
            <a:endParaRPr lang="en-US" sz="14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pic>
        <p:nvPicPr>
          <p:cNvPr id="158" name="Picture 2"/>
          <p:cNvPicPr/>
          <p:nvPr/>
        </p:nvPicPr>
        <p:blipFill>
          <a:blip r:embed="rId1"/>
          <a:stretch/>
        </p:blipFill>
        <p:spPr>
          <a:xfrm>
            <a:off x="82440" y="85320"/>
            <a:ext cx="3834000" cy="93852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25.xml><?xml version="1.0" encoding="utf-8"?>
<a:theme xmlns:a="http://schemas.openxmlformats.org/drawingml/2006/main" xmlns:r="http://schemas.openxmlformats.org/officeDocument/2006/relationships" name="Office Them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168</TotalTime>
  <Application>LibreOffice/25.8.5.2$Linux_X86_64 LibreOffice_project/580$Build-2</Application>
  <AppVersion>15.0000</AppVersion>
  <Words>568</Words>
  <Paragraphs>127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2015-05-14T06:50:07Z</dcterms:created>
  <dc:creator>pc</dc:creator>
  <dc:description/>
  <dc:language>en-US</dc:language>
  <cp:lastModifiedBy>Bahadir</cp:lastModifiedBy>
  <dcterms:modified xsi:type="dcterms:W3CDTF">2025-03-02T15:36:05Z</dcterms:modified>
  <cp:revision>33</cp:revision>
  <dc:subject/>
  <dc:title>PAPER TITLE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HiddenSlides">
    <vt:i4>0</vt:i4>
  </property>
  <property fmtid="{D5CDD505-2E9C-101B-9397-08002B2CF9AE}" pid="3" name="HyperlinksChanged">
    <vt:bool>0</vt:bool>
  </property>
  <property fmtid="{D5CDD505-2E9C-101B-9397-08002B2CF9AE}" pid="4" name="LinksUpToDate">
    <vt:bool>0</vt:bool>
  </property>
  <property fmtid="{D5CDD505-2E9C-101B-9397-08002B2CF9AE}" pid="5" name="MMClips">
    <vt:i4>0</vt:i4>
  </property>
  <property fmtid="{D5CDD505-2E9C-101B-9397-08002B2CF9AE}" pid="6" name="Notes">
    <vt:i4>1</vt:i4>
  </property>
  <property fmtid="{D5CDD505-2E9C-101B-9397-08002B2CF9AE}" pid="7" name="PresentationFormat">
    <vt:lpwstr>Widescreen</vt:lpwstr>
  </property>
  <property fmtid="{D5CDD505-2E9C-101B-9397-08002B2CF9AE}" pid="8" name="ScaleCrop">
    <vt:bool>0</vt:bool>
  </property>
  <property fmtid="{D5CDD505-2E9C-101B-9397-08002B2CF9AE}" pid="9" name="ShareDoc">
    <vt:bool>0</vt:bool>
  </property>
  <property fmtid="{D5CDD505-2E9C-101B-9397-08002B2CF9AE}" pid="10" name="Slides">
    <vt:i4>12</vt:i4>
  </property>
</Properties>
</file>